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71"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966251-FB61-41D9-BD06-CF8D04E6A463}"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183874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66251-FB61-41D9-BD06-CF8D04E6A463}"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413765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66251-FB61-41D9-BD06-CF8D04E6A463}"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43306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66251-FB61-41D9-BD06-CF8D04E6A463}"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209564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6251-FB61-41D9-BD06-CF8D04E6A463}"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274588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966251-FB61-41D9-BD06-CF8D04E6A463}"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64489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966251-FB61-41D9-BD06-CF8D04E6A463}"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4053425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966251-FB61-41D9-BD06-CF8D04E6A463}"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1206272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966251-FB61-41D9-BD06-CF8D04E6A463}"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523102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966251-FB61-41D9-BD06-CF8D04E6A463}"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73260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966251-FB61-41D9-BD06-CF8D04E6A463}"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1D2A4-AE96-4B58-B1EA-0A9CD328B274}" type="slidenum">
              <a:rPr lang="en-US" smtClean="0"/>
              <a:t>‹#›</a:t>
            </a:fld>
            <a:endParaRPr lang="en-US"/>
          </a:p>
        </p:txBody>
      </p:sp>
    </p:spTree>
    <p:extLst>
      <p:ext uri="{BB962C8B-B14F-4D97-AF65-F5344CB8AC3E}">
        <p14:creationId xmlns:p14="http://schemas.microsoft.com/office/powerpoint/2010/main" val="88955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966251-FB61-41D9-BD06-CF8D04E6A463}"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1D2A4-AE96-4B58-B1EA-0A9CD328B274}" type="slidenum">
              <a:rPr lang="en-US" smtClean="0"/>
              <a:t>‹#›</a:t>
            </a:fld>
            <a:endParaRPr lang="en-US"/>
          </a:p>
        </p:txBody>
      </p:sp>
    </p:spTree>
    <p:extLst>
      <p:ext uri="{BB962C8B-B14F-4D97-AF65-F5344CB8AC3E}">
        <p14:creationId xmlns:p14="http://schemas.microsoft.com/office/powerpoint/2010/main" val="1445931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common/final_project_report_guidelines.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Creating a Webpage</a:t>
            </a:r>
            <a:endParaRPr lang="en-US" dirty="0"/>
          </a:p>
        </p:txBody>
      </p:sp>
      <p:sp>
        <p:nvSpPr>
          <p:cNvPr id="3" name="Subtitle 2"/>
          <p:cNvSpPr>
            <a:spLocks noGrp="1"/>
          </p:cNvSpPr>
          <p:nvPr>
            <p:ph type="subTitle" idx="1"/>
          </p:nvPr>
        </p:nvSpPr>
        <p:spPr/>
        <p:txBody>
          <a:bodyPr/>
          <a:lstStyle/>
          <a:p>
            <a:r>
              <a:rPr lang="en-US" dirty="0" smtClean="0"/>
              <a:t>Using GW Blogs</a:t>
            </a:r>
            <a:endParaRPr lang="en-US" dirty="0"/>
          </a:p>
        </p:txBody>
      </p:sp>
    </p:spTree>
    <p:extLst>
      <p:ext uri="{BB962C8B-B14F-4D97-AF65-F5344CB8AC3E}">
        <p14:creationId xmlns:p14="http://schemas.microsoft.com/office/powerpoint/2010/main" val="1394459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Drag files into box or click “Select Files”</a:t>
            </a:r>
            <a:endParaRPr lang="en-US" dirty="0"/>
          </a:p>
        </p:txBody>
      </p:sp>
      <p:pic>
        <p:nvPicPr>
          <p:cNvPr id="4" name="Content Placeholder 3"/>
          <p:cNvPicPr>
            <a:picLocks noGrp="1" noChangeAspect="1"/>
          </p:cNvPicPr>
          <p:nvPr>
            <p:ph idx="1"/>
          </p:nvPr>
        </p:nvPicPr>
        <p:blipFill>
          <a:blip r:embed="rId2"/>
          <a:stretch>
            <a:fillRect/>
          </a:stretch>
        </p:blipFill>
        <p:spPr>
          <a:xfrm>
            <a:off x="1485179" y="1825625"/>
            <a:ext cx="9221642" cy="4351338"/>
          </a:xfrm>
          <a:prstGeom prst="rect">
            <a:avLst/>
          </a:prstGeom>
        </p:spPr>
      </p:pic>
      <p:sp>
        <p:nvSpPr>
          <p:cNvPr id="3" name="TextBox 2"/>
          <p:cNvSpPr txBox="1"/>
          <p:nvPr/>
        </p:nvSpPr>
        <p:spPr>
          <a:xfrm>
            <a:off x="7300423" y="2341219"/>
            <a:ext cx="4672121" cy="1200329"/>
          </a:xfrm>
          <a:prstGeom prst="rect">
            <a:avLst/>
          </a:prstGeom>
          <a:noFill/>
        </p:spPr>
        <p:txBody>
          <a:bodyPr wrap="square" rtlCol="0">
            <a:spAutoFit/>
          </a:bodyPr>
          <a:lstStyle/>
          <a:p>
            <a:r>
              <a:rPr lang="en-US" sz="1200" dirty="0" smtClean="0"/>
              <a:t>Clicking “Select Files” will open a browser allowing you to select the files you want to upload. Once you have uploaded a file, click Insert Into Post at the bottom right.</a:t>
            </a:r>
          </a:p>
          <a:p>
            <a:r>
              <a:rPr lang="en-US" sz="1200" dirty="0" smtClean="0"/>
              <a:t>Insert Into Post creates a link to your file that can be used by visitors.</a:t>
            </a:r>
          </a:p>
          <a:p>
            <a:r>
              <a:rPr lang="en-US" sz="1200" dirty="0" smtClean="0"/>
              <a:t>Once files have been uploaded, they can be found again in the Media Library tab shown in this window.</a:t>
            </a:r>
          </a:p>
        </p:txBody>
      </p:sp>
    </p:spTree>
    <p:extLst>
      <p:ext uri="{BB962C8B-B14F-4D97-AF65-F5344CB8AC3E}">
        <p14:creationId xmlns:p14="http://schemas.microsoft.com/office/powerpoint/2010/main" val="3576179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Linking to Another Page</a:t>
            </a:r>
            <a:endParaRPr lang="en-US" dirty="0"/>
          </a:p>
        </p:txBody>
      </p:sp>
      <p:pic>
        <p:nvPicPr>
          <p:cNvPr id="6" name="Content Placeholder 3"/>
          <p:cNvPicPr>
            <a:picLocks noChangeAspect="1"/>
          </p:cNvPicPr>
          <p:nvPr/>
        </p:nvPicPr>
        <p:blipFill>
          <a:blip r:embed="rId2"/>
          <a:stretch>
            <a:fillRect/>
          </a:stretch>
        </p:blipFill>
        <p:spPr>
          <a:xfrm>
            <a:off x="1683733" y="1825625"/>
            <a:ext cx="8824533" cy="4351338"/>
          </a:xfrm>
          <a:prstGeom prst="rect">
            <a:avLst/>
          </a:prstGeom>
        </p:spPr>
      </p:pic>
      <p:sp>
        <p:nvSpPr>
          <p:cNvPr id="7" name="Rectangle 6"/>
          <p:cNvSpPr/>
          <p:nvPr/>
        </p:nvSpPr>
        <p:spPr>
          <a:xfrm>
            <a:off x="3681210" y="2734322"/>
            <a:ext cx="171700" cy="2041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74296" y="704740"/>
            <a:ext cx="4672121" cy="646331"/>
          </a:xfrm>
          <a:prstGeom prst="rect">
            <a:avLst/>
          </a:prstGeom>
          <a:noFill/>
        </p:spPr>
        <p:txBody>
          <a:bodyPr wrap="square" rtlCol="0">
            <a:spAutoFit/>
          </a:bodyPr>
          <a:lstStyle/>
          <a:p>
            <a:r>
              <a:rPr lang="en-US" sz="1200" dirty="0" smtClean="0"/>
              <a:t>Highlight the text that you wish to turn into a link. Click the button indicated below, and paste the desired URL into the window that appears.</a:t>
            </a:r>
          </a:p>
        </p:txBody>
      </p:sp>
    </p:spTree>
    <p:extLst>
      <p:ext uri="{BB962C8B-B14F-4D97-AF65-F5344CB8AC3E}">
        <p14:creationId xmlns:p14="http://schemas.microsoft.com/office/powerpoint/2010/main" val="422372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idx="1"/>
          </p:nvPr>
        </p:nvPicPr>
        <p:blipFill>
          <a:blip r:embed="rId2"/>
          <a:stretch>
            <a:fillRect/>
          </a:stretch>
        </p:blipFill>
        <p:spPr>
          <a:xfrm>
            <a:off x="1555161" y="1825625"/>
            <a:ext cx="9081678" cy="4351338"/>
          </a:xfrm>
          <a:prstGeom prst="rect">
            <a:avLst/>
          </a:prstGeom>
        </p:spPr>
      </p:pic>
      <p:sp>
        <p:nvSpPr>
          <p:cNvPr id="2" name="Title 1"/>
          <p:cNvSpPr>
            <a:spLocks noGrp="1"/>
          </p:cNvSpPr>
          <p:nvPr>
            <p:ph type="title"/>
          </p:nvPr>
        </p:nvSpPr>
        <p:spPr/>
        <p:txBody>
          <a:bodyPr/>
          <a:lstStyle/>
          <a:p>
            <a:r>
              <a:rPr lang="en-US" dirty="0" smtClean="0"/>
              <a:t>Changing Site Visibility</a:t>
            </a:r>
            <a:endParaRPr lang="en-US" dirty="0"/>
          </a:p>
        </p:txBody>
      </p:sp>
      <p:sp>
        <p:nvSpPr>
          <p:cNvPr id="5" name="Rectangle 4"/>
          <p:cNvSpPr/>
          <p:nvPr/>
        </p:nvSpPr>
        <p:spPr>
          <a:xfrm>
            <a:off x="1551004" y="3622090"/>
            <a:ext cx="757190" cy="1686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51004" y="4092608"/>
            <a:ext cx="428716" cy="1331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76193" y="4296793"/>
            <a:ext cx="535684" cy="2840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423757" y="4296793"/>
            <a:ext cx="3385416" cy="9499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p:cNvSpPr txBox="1">
            <a:spLocks/>
          </p:cNvSpPr>
          <p:nvPr/>
        </p:nvSpPr>
        <p:spPr>
          <a:xfrm>
            <a:off x="6400798" y="1825625"/>
            <a:ext cx="4236041" cy="25548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smtClean="0"/>
              <a:t>In the dashboard on the left side, select Settings -&gt; Reading</a:t>
            </a:r>
          </a:p>
          <a:p>
            <a:r>
              <a:rPr lang="en-US" sz="1600" dirty="0" smtClean="0"/>
              <a:t>Look for “Site Visibility”, and select your preferred option. “Discourage search engines from indexing this site” is recommended if you want anyone to be able to access your page. Otherwise, consider setting a password or selecting “Visitors must have a login - anyone that is a registered user of GW Blogs can gain access.”</a:t>
            </a:r>
            <a:endParaRPr lang="en-US" sz="1600" dirty="0"/>
          </a:p>
        </p:txBody>
      </p:sp>
    </p:spTree>
    <p:extLst>
      <p:ext uri="{BB962C8B-B14F-4D97-AF65-F5344CB8AC3E}">
        <p14:creationId xmlns:p14="http://schemas.microsoft.com/office/powerpoint/2010/main" val="1276834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To Do During Lab</a:t>
            </a:r>
          </a:p>
        </p:txBody>
      </p:sp>
      <p:sp>
        <p:nvSpPr>
          <p:cNvPr id="26627" name="Rectangle 3"/>
          <p:cNvSpPr>
            <a:spLocks noGrp="1" noChangeArrowheads="1"/>
          </p:cNvSpPr>
          <p:nvPr>
            <p:ph type="body" idx="1"/>
          </p:nvPr>
        </p:nvSpPr>
        <p:spPr>
          <a:xfrm>
            <a:off x="1981200" y="1244600"/>
            <a:ext cx="8229600" cy="5613400"/>
          </a:xfrm>
        </p:spPr>
        <p:txBody>
          <a:bodyPr/>
          <a:lstStyle/>
          <a:p>
            <a:pPr eaLnBrk="1" hangingPunct="1">
              <a:lnSpc>
                <a:spcPct val="70000"/>
              </a:lnSpc>
            </a:pPr>
            <a:r>
              <a:rPr lang="en-US" altLang="en-US" sz="1700" dirty="0">
                <a:ea typeface="ＭＳ Ｐゴシック" panose="020B0600070205080204" pitchFamily="34" charset="-128"/>
              </a:rPr>
              <a:t>Create a page </a:t>
            </a:r>
            <a:r>
              <a:rPr lang="en-US" altLang="en-US" sz="1700" dirty="0" smtClean="0">
                <a:ea typeface="ＭＳ Ｐゴシック" panose="020B0600070205080204" pitchFamily="34" charset="-128"/>
              </a:rPr>
              <a:t>called </a:t>
            </a:r>
            <a:r>
              <a:rPr lang="en-US" altLang="en-US" sz="1700" dirty="0" smtClean="0">
                <a:ea typeface="ＭＳ Ｐゴシック" panose="020B0600070205080204" pitchFamily="34" charset="-128"/>
              </a:rPr>
              <a:t>resume and link </a:t>
            </a:r>
            <a:r>
              <a:rPr lang="en-US" altLang="en-US" sz="1700" dirty="0" smtClean="0">
                <a:ea typeface="ＭＳ Ｐゴシック" panose="020B0600070205080204" pitchFamily="34" charset="-128"/>
              </a:rPr>
              <a:t>resume to your main </a:t>
            </a:r>
            <a:r>
              <a:rPr lang="en-US" altLang="en-US" sz="1700" dirty="0" smtClean="0">
                <a:ea typeface="ＭＳ Ｐゴシック" panose="020B0600070205080204" pitchFamily="34" charset="-128"/>
              </a:rPr>
              <a:t>page</a:t>
            </a:r>
          </a:p>
          <a:p>
            <a:pPr lvl="1">
              <a:lnSpc>
                <a:spcPct val="70000"/>
              </a:lnSpc>
            </a:pPr>
            <a:r>
              <a:rPr lang="en-US" altLang="en-US" sz="1300" dirty="0" smtClean="0">
                <a:ea typeface="ＭＳ Ｐゴシック" panose="020B0600070205080204" pitchFamily="34" charset="-128"/>
              </a:rPr>
              <a:t>If you already have a resume, </a:t>
            </a:r>
            <a:r>
              <a:rPr lang="en-US" altLang="en-US" sz="1300" smtClean="0">
                <a:ea typeface="ＭＳ Ｐゴシック" panose="020B0600070205080204" pitchFamily="34" charset="-128"/>
              </a:rPr>
              <a:t>you can upload </a:t>
            </a:r>
            <a:r>
              <a:rPr lang="en-US" altLang="en-US" sz="1300" dirty="0" smtClean="0">
                <a:ea typeface="ＭＳ Ｐゴシック" panose="020B0600070205080204" pitchFamily="34" charset="-128"/>
              </a:rPr>
              <a:t>it using the “Adding Media” approach shown earlier</a:t>
            </a:r>
            <a:endParaRPr lang="en-US" altLang="en-US" sz="1300" dirty="0" smtClean="0">
              <a:ea typeface="ＭＳ Ｐゴシック" panose="020B0600070205080204" pitchFamily="34" charset="-128"/>
            </a:endParaRPr>
          </a:p>
          <a:p>
            <a:pPr eaLnBrk="1" hangingPunct="1">
              <a:lnSpc>
                <a:spcPct val="70000"/>
              </a:lnSpc>
            </a:pPr>
            <a:r>
              <a:rPr lang="en-US" altLang="en-US" sz="1700" dirty="0" smtClean="0">
                <a:ea typeface="ＭＳ Ｐゴシック" panose="020B0600070205080204" pitchFamily="34" charset="-128"/>
              </a:rPr>
              <a:t>Create a power point presentation describing your ECE, MAE, EMSE, etc. project</a:t>
            </a:r>
          </a:p>
          <a:p>
            <a:pPr lvl="1" eaLnBrk="1" hangingPunct="1">
              <a:lnSpc>
                <a:spcPct val="70000"/>
              </a:lnSpc>
            </a:pPr>
            <a:r>
              <a:rPr lang="en-US" altLang="en-US" sz="1400" dirty="0" smtClean="0">
                <a:ea typeface="ＭＳ Ｐゴシック" panose="020B0600070205080204" pitchFamily="34" charset="-128"/>
              </a:rPr>
              <a:t>Create </a:t>
            </a:r>
            <a:r>
              <a:rPr lang="en-US" altLang="en-US" sz="1400" dirty="0">
                <a:ea typeface="ＭＳ Ｐゴシック" panose="020B0600070205080204" pitchFamily="34" charset="-128"/>
              </a:rPr>
              <a:t>a link from </a:t>
            </a:r>
            <a:r>
              <a:rPr lang="en-US" altLang="en-US" sz="1400" dirty="0" smtClean="0">
                <a:ea typeface="ＭＳ Ｐゴシック" panose="020B0600070205080204" pitchFamily="34" charset="-128"/>
              </a:rPr>
              <a:t>your main page </a:t>
            </a:r>
            <a:r>
              <a:rPr lang="en-US" altLang="en-US" sz="1400" dirty="0">
                <a:ea typeface="ＭＳ Ｐゴシック" panose="020B0600070205080204" pitchFamily="34" charset="-128"/>
              </a:rPr>
              <a:t>to your presentation file</a:t>
            </a:r>
          </a:p>
          <a:p>
            <a:pPr eaLnBrk="1" hangingPunct="1">
              <a:lnSpc>
                <a:spcPct val="70000"/>
              </a:lnSpc>
            </a:pPr>
            <a:r>
              <a:rPr lang="en-US" altLang="en-US" sz="1700" dirty="0">
                <a:ea typeface="ＭＳ Ｐゴシック" panose="020B0600070205080204" pitchFamily="34" charset="-128"/>
              </a:rPr>
              <a:t>Add your </a:t>
            </a:r>
            <a:r>
              <a:rPr lang="en-US" altLang="en-US" sz="1700" dirty="0" err="1">
                <a:ea typeface="ＭＳ Ｐゴシック" panose="020B0600070205080204" pitchFamily="34" charset="-128"/>
              </a:rPr>
              <a:t>Matlab</a:t>
            </a:r>
            <a:r>
              <a:rPr lang="en-US" altLang="en-US" sz="1700" dirty="0">
                <a:ea typeface="ＭＳ Ｐゴシック" panose="020B0600070205080204" pitchFamily="34" charset="-128"/>
              </a:rPr>
              <a:t> results in the form of a word document from the SEAS </a:t>
            </a:r>
            <a:r>
              <a:rPr lang="en-US" altLang="en-US" sz="1700" dirty="0" err="1">
                <a:ea typeface="ＭＳ Ｐゴシック" panose="020B0600070205080204" pitchFamily="34" charset="-128"/>
              </a:rPr>
              <a:t>matlab</a:t>
            </a:r>
            <a:r>
              <a:rPr lang="en-US" altLang="en-US" sz="1700" dirty="0">
                <a:ea typeface="ＭＳ Ｐゴシック" panose="020B0600070205080204" pitchFamily="34" charset="-128"/>
              </a:rPr>
              <a:t> project </a:t>
            </a:r>
            <a:r>
              <a:rPr lang="en-US" altLang="en-US" sz="1700" dirty="0" smtClean="0">
                <a:ea typeface="ＭＳ Ｐゴシック" panose="020B0600070205080204" pitchFamily="34" charset="-128"/>
              </a:rPr>
              <a:t>from previous weeks.</a:t>
            </a:r>
            <a:endParaRPr lang="en-US" altLang="en-US" sz="1700" dirty="0">
              <a:ea typeface="ＭＳ Ｐゴシック" panose="020B0600070205080204" pitchFamily="34" charset="-128"/>
            </a:endParaRPr>
          </a:p>
          <a:p>
            <a:pPr eaLnBrk="1" hangingPunct="1">
              <a:lnSpc>
                <a:spcPct val="70000"/>
              </a:lnSpc>
            </a:pPr>
            <a:r>
              <a:rPr lang="en-US" altLang="en-US" sz="1700" dirty="0" smtClean="0">
                <a:ea typeface="ＭＳ Ｐゴシック" panose="020B0600070205080204" pitchFamily="34" charset="-128"/>
              </a:rPr>
              <a:t>Example Class </a:t>
            </a:r>
            <a:r>
              <a:rPr lang="en-US" altLang="en-US" sz="1700" dirty="0">
                <a:ea typeface="ＭＳ Ｐゴシック" panose="020B0600070205080204" pitchFamily="34" charset="-128"/>
              </a:rPr>
              <a:t>Schedule </a:t>
            </a:r>
            <a:r>
              <a:rPr lang="en-US" altLang="en-US" sz="1700" dirty="0" smtClean="0">
                <a:ea typeface="ＭＳ Ｐゴシック" panose="020B0600070205080204" pitchFamily="34" charset="-128"/>
              </a:rPr>
              <a:t>(Does not have to use real courses/times)</a:t>
            </a:r>
            <a:endParaRPr lang="en-US" altLang="en-US" sz="1700" dirty="0">
              <a:ea typeface="ＭＳ Ｐゴシック" panose="020B0600070205080204" pitchFamily="34" charset="-128"/>
            </a:endParaRPr>
          </a:p>
          <a:p>
            <a:pPr eaLnBrk="1" hangingPunct="1">
              <a:lnSpc>
                <a:spcPct val="70000"/>
              </a:lnSpc>
            </a:pPr>
            <a:r>
              <a:rPr lang="en-US" altLang="en-US" sz="1700" dirty="0">
                <a:ea typeface="ＭＳ Ｐゴシック" panose="020B0600070205080204" pitchFamily="34" charset="-128"/>
              </a:rPr>
              <a:t>Personal (Major/Interests/Photo); can be deleted after the presentation.</a:t>
            </a:r>
          </a:p>
          <a:p>
            <a:pPr eaLnBrk="1" hangingPunct="1">
              <a:lnSpc>
                <a:spcPct val="70000"/>
              </a:lnSpc>
            </a:pPr>
            <a:r>
              <a:rPr lang="en-US" altLang="en-US" sz="1700" dirty="0">
                <a:ea typeface="ＭＳ Ｐゴシック" panose="020B0600070205080204" pitchFamily="34" charset="-128"/>
              </a:rPr>
              <a:t>Major and Its Description</a:t>
            </a:r>
          </a:p>
          <a:p>
            <a:pPr eaLnBrk="1" hangingPunct="1">
              <a:lnSpc>
                <a:spcPct val="70000"/>
              </a:lnSpc>
            </a:pPr>
            <a:r>
              <a:rPr lang="en-US" altLang="en-US" sz="1700" dirty="0">
                <a:ea typeface="ＭＳ Ｐゴシック" panose="020B0600070205080204" pitchFamily="34" charset="-128"/>
              </a:rPr>
              <a:t>Links to:</a:t>
            </a:r>
          </a:p>
          <a:p>
            <a:pPr lvl="1" eaLnBrk="1" hangingPunct="1">
              <a:lnSpc>
                <a:spcPct val="70000"/>
              </a:lnSpc>
            </a:pPr>
            <a:r>
              <a:rPr lang="en-US" altLang="en-US" sz="1400" dirty="0">
                <a:ea typeface="ＭＳ Ｐゴシック" panose="020B0600070205080204" pitchFamily="34" charset="-128"/>
              </a:rPr>
              <a:t>Department web site, Student Activity Groups, Professional Associations, Hobbies/Interests</a:t>
            </a:r>
          </a:p>
          <a:p>
            <a:pPr eaLnBrk="1" hangingPunct="1">
              <a:lnSpc>
                <a:spcPct val="70000"/>
              </a:lnSpc>
            </a:pPr>
            <a:r>
              <a:rPr lang="en-US" altLang="en-US" sz="1700" dirty="0">
                <a:ea typeface="ＭＳ Ｐゴシック" panose="020B0600070205080204" pitchFamily="34" charset="-128"/>
              </a:rPr>
              <a:t>Customize </a:t>
            </a:r>
            <a:r>
              <a:rPr lang="en-US" altLang="en-US" sz="1700" dirty="0" smtClean="0">
                <a:ea typeface="ＭＳ Ｐゴシック" panose="020B0600070205080204" pitchFamily="34" charset="-128"/>
              </a:rPr>
              <a:t>your site (Professional </a:t>
            </a:r>
            <a:r>
              <a:rPr lang="en-US" altLang="en-US" sz="1700" dirty="0">
                <a:ea typeface="ＭＳ Ｐゴシック" panose="020B0600070205080204" pitchFamily="34" charset="-128"/>
              </a:rPr>
              <a:t>Look)</a:t>
            </a:r>
          </a:p>
          <a:p>
            <a:pPr eaLnBrk="1" hangingPunct="1">
              <a:lnSpc>
                <a:spcPct val="70000"/>
              </a:lnSpc>
            </a:pPr>
            <a:r>
              <a:rPr lang="en-US" altLang="en-US" sz="1700" dirty="0" smtClean="0">
                <a:ea typeface="ＭＳ Ｐゴシック" panose="020B0600070205080204" pitchFamily="34" charset="-128"/>
              </a:rPr>
              <a:t>Include all the above information on your web page</a:t>
            </a:r>
            <a:endParaRPr lang="en-US" altLang="en-US" sz="1700" dirty="0">
              <a:ea typeface="ＭＳ Ｐゴシック" panose="020B0600070205080204" pitchFamily="34" charset="-128"/>
            </a:endParaRPr>
          </a:p>
          <a:p>
            <a:pPr eaLnBrk="1" hangingPunct="1">
              <a:lnSpc>
                <a:spcPct val="70000"/>
              </a:lnSpc>
            </a:pPr>
            <a:r>
              <a:rPr lang="en-US" altLang="en-US" sz="1700" dirty="0">
                <a:ea typeface="ＭＳ Ｐゴシック" panose="020B0600070205080204" pitchFamily="34" charset="-128"/>
              </a:rPr>
              <a:t>Be prepared to present your web site, and power point presentation on Dec. </a:t>
            </a:r>
            <a:r>
              <a:rPr lang="en-US" altLang="en-US" sz="1700" dirty="0" smtClean="0">
                <a:ea typeface="ＭＳ Ｐゴシック" panose="020B0600070205080204" pitchFamily="34" charset="-128"/>
              </a:rPr>
              <a:t>6th</a:t>
            </a:r>
            <a:endParaRPr lang="en-US" altLang="en-US" sz="1700" dirty="0">
              <a:ea typeface="ＭＳ Ｐゴシック" panose="020B0600070205080204" pitchFamily="34" charset="-128"/>
            </a:endParaRPr>
          </a:p>
          <a:p>
            <a:pPr eaLnBrk="1" hangingPunct="1">
              <a:lnSpc>
                <a:spcPct val="70000"/>
              </a:lnSpc>
            </a:pPr>
            <a:r>
              <a:rPr lang="en-US" altLang="en-US" sz="1700" dirty="0">
                <a:ea typeface="ＭＳ Ｐゴシック" panose="020B0600070205080204" pitchFamily="34" charset="-128"/>
              </a:rPr>
              <a:t>NOTE: All presentations MUST be done from the web page.  Large videos may be an exception. (We recommend uploading videos to YouTube for easy access)</a:t>
            </a:r>
          </a:p>
          <a:p>
            <a:pPr eaLnBrk="1" hangingPunct="1"/>
            <a:r>
              <a:rPr lang="en-US" altLang="en-US" sz="1800" b="1" dirty="0">
                <a:ea typeface="ＭＳ Ｐゴシック" panose="020B0600070205080204" pitchFamily="34" charset="-128"/>
              </a:rPr>
              <a:t>NOTE: This is the suggested assignment for your work during the lab. However, please refer to the </a:t>
            </a:r>
            <a:r>
              <a:rPr lang="en-US" altLang="en-US" sz="1800" b="1" dirty="0">
                <a:ea typeface="ＭＳ Ｐゴシック" panose="020B0600070205080204" pitchFamily="34" charset="-128"/>
                <a:hlinkClick r:id="rId2" action="ppaction://hlinkfile"/>
              </a:rPr>
              <a:t>project presentation and report guidelines</a:t>
            </a:r>
            <a:r>
              <a:rPr lang="en-US" altLang="en-US" sz="1800" b="1" dirty="0">
                <a:ea typeface="ＭＳ Ｐゴシック" panose="020B0600070205080204" pitchFamily="34" charset="-128"/>
              </a:rPr>
              <a:t> for the detailed list of required content for your webpage</a:t>
            </a:r>
            <a:r>
              <a:rPr lang="en-US" altLang="en-US" sz="1800" dirty="0">
                <a:ea typeface="ＭＳ Ｐゴシック" panose="020B0600070205080204" pitchFamily="34" charset="-128"/>
              </a:rPr>
              <a:t>.</a:t>
            </a:r>
          </a:p>
          <a:p>
            <a:pPr eaLnBrk="1" hangingPunct="1">
              <a:lnSpc>
                <a:spcPct val="70000"/>
              </a:lnSpc>
            </a:pPr>
            <a:endParaRPr lang="en-US" altLang="en-US" sz="1700" dirty="0">
              <a:ea typeface="ＭＳ Ｐゴシック" panose="020B0600070205080204" pitchFamily="34" charset="-128"/>
            </a:endParaRPr>
          </a:p>
        </p:txBody>
      </p:sp>
    </p:spTree>
    <p:extLst>
      <p:ext uri="{BB962C8B-B14F-4D97-AF65-F5344CB8AC3E}">
        <p14:creationId xmlns:p14="http://schemas.microsoft.com/office/powerpoint/2010/main" val="1064879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Visit blogs.gwu.edu, click LOG IN</a:t>
            </a:r>
            <a:endParaRPr lang="en-US" dirty="0"/>
          </a:p>
        </p:txBody>
      </p:sp>
      <p:pic>
        <p:nvPicPr>
          <p:cNvPr id="4" name="Content Placeholder 3"/>
          <p:cNvPicPr>
            <a:picLocks noGrp="1" noChangeAspect="1"/>
          </p:cNvPicPr>
          <p:nvPr>
            <p:ph idx="1"/>
          </p:nvPr>
        </p:nvPicPr>
        <p:blipFill>
          <a:blip r:embed="rId2"/>
          <a:stretch>
            <a:fillRect/>
          </a:stretch>
        </p:blipFill>
        <p:spPr>
          <a:xfrm>
            <a:off x="3618023" y="1825625"/>
            <a:ext cx="4955954" cy="4351338"/>
          </a:xfrm>
          <a:prstGeom prst="rect">
            <a:avLst/>
          </a:prstGeom>
        </p:spPr>
      </p:pic>
      <p:sp>
        <p:nvSpPr>
          <p:cNvPr id="5" name="Rectangle 4"/>
          <p:cNvSpPr/>
          <p:nvPr/>
        </p:nvSpPr>
        <p:spPr>
          <a:xfrm>
            <a:off x="6338656" y="1997476"/>
            <a:ext cx="435006" cy="31071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3221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 in with </a:t>
            </a:r>
            <a:r>
              <a:rPr lang="en-US" dirty="0" err="1" smtClean="0"/>
              <a:t>NetID</a:t>
            </a:r>
            <a:endParaRPr lang="en-US" dirty="0"/>
          </a:p>
        </p:txBody>
      </p:sp>
      <p:pic>
        <p:nvPicPr>
          <p:cNvPr id="4" name="Content Placeholder 3"/>
          <p:cNvPicPr>
            <a:picLocks noGrp="1" noChangeAspect="1"/>
          </p:cNvPicPr>
          <p:nvPr>
            <p:ph idx="1"/>
          </p:nvPr>
        </p:nvPicPr>
        <p:blipFill>
          <a:blip r:embed="rId2"/>
          <a:stretch>
            <a:fillRect/>
          </a:stretch>
        </p:blipFill>
        <p:spPr>
          <a:xfrm>
            <a:off x="3277127" y="1825625"/>
            <a:ext cx="5637745" cy="4351338"/>
          </a:xfrm>
          <a:prstGeom prst="rect">
            <a:avLst/>
          </a:prstGeom>
        </p:spPr>
      </p:pic>
    </p:spTree>
    <p:extLst>
      <p:ext uri="{BB962C8B-B14F-4D97-AF65-F5344CB8AC3E}">
        <p14:creationId xmlns:p14="http://schemas.microsoft.com/office/powerpoint/2010/main" val="199119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 in using your GWU </a:t>
            </a:r>
            <a:r>
              <a:rPr lang="en-US" dirty="0" err="1" smtClean="0"/>
              <a:t>NetID</a:t>
            </a:r>
            <a:endParaRPr lang="en-US" dirty="0"/>
          </a:p>
        </p:txBody>
      </p:sp>
      <p:pic>
        <p:nvPicPr>
          <p:cNvPr id="4" name="Content Placeholder 3"/>
          <p:cNvPicPr>
            <a:picLocks noGrp="1" noChangeAspect="1"/>
          </p:cNvPicPr>
          <p:nvPr>
            <p:ph idx="1"/>
          </p:nvPr>
        </p:nvPicPr>
        <p:blipFill>
          <a:blip r:embed="rId2"/>
          <a:stretch>
            <a:fillRect/>
          </a:stretch>
        </p:blipFill>
        <p:spPr>
          <a:xfrm>
            <a:off x="3640602" y="1825625"/>
            <a:ext cx="4910795" cy="4351338"/>
          </a:xfrm>
          <a:prstGeom prst="rect">
            <a:avLst/>
          </a:prstGeom>
        </p:spPr>
      </p:pic>
    </p:spTree>
    <p:extLst>
      <p:ext uri="{BB962C8B-B14F-4D97-AF65-F5344CB8AC3E}">
        <p14:creationId xmlns:p14="http://schemas.microsoft.com/office/powerpoint/2010/main" val="2246339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 the terms/conditions and privacy info</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92553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post – 1</a:t>
            </a:r>
            <a:endParaRPr lang="en-US" dirty="0"/>
          </a:p>
        </p:txBody>
      </p:sp>
      <p:sp>
        <p:nvSpPr>
          <p:cNvPr id="3" name="Content Placeholder 2"/>
          <p:cNvSpPr>
            <a:spLocks noGrp="1"/>
          </p:cNvSpPr>
          <p:nvPr>
            <p:ph idx="1"/>
          </p:nvPr>
        </p:nvSpPr>
        <p:spPr>
          <a:xfrm>
            <a:off x="838200" y="1825625"/>
            <a:ext cx="5775664" cy="4351338"/>
          </a:xfrm>
        </p:spPr>
        <p:txBody>
          <a:bodyPr/>
          <a:lstStyle/>
          <a:p>
            <a:r>
              <a:rPr lang="en-US" dirty="0" smtClean="0"/>
              <a:t>In your dashboard on the left side, select Posts and then Add New</a:t>
            </a:r>
          </a:p>
          <a:p>
            <a:endParaRPr lang="en-US" dirty="0"/>
          </a:p>
          <a:p>
            <a:endParaRPr lang="en-US" dirty="0"/>
          </a:p>
        </p:txBody>
      </p:sp>
      <p:pic>
        <p:nvPicPr>
          <p:cNvPr id="6" name="Picture 5"/>
          <p:cNvPicPr>
            <a:picLocks noChangeAspect="1"/>
          </p:cNvPicPr>
          <p:nvPr/>
        </p:nvPicPr>
        <p:blipFill>
          <a:blip r:embed="rId2"/>
          <a:stretch>
            <a:fillRect/>
          </a:stretch>
        </p:blipFill>
        <p:spPr>
          <a:xfrm>
            <a:off x="7052257" y="1318566"/>
            <a:ext cx="1118989" cy="4858397"/>
          </a:xfrm>
          <a:prstGeom prst="rect">
            <a:avLst/>
          </a:prstGeom>
        </p:spPr>
      </p:pic>
    </p:spTree>
    <p:extLst>
      <p:ext uri="{BB962C8B-B14F-4D97-AF65-F5344CB8AC3E}">
        <p14:creationId xmlns:p14="http://schemas.microsoft.com/office/powerpoint/2010/main" val="836375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post – 2</a:t>
            </a:r>
            <a:endParaRPr lang="en-US" dirty="0"/>
          </a:p>
        </p:txBody>
      </p:sp>
      <p:pic>
        <p:nvPicPr>
          <p:cNvPr id="4" name="Content Placeholder 3"/>
          <p:cNvPicPr>
            <a:picLocks noGrp="1" noChangeAspect="1"/>
          </p:cNvPicPr>
          <p:nvPr>
            <p:ph idx="1"/>
          </p:nvPr>
        </p:nvPicPr>
        <p:blipFill>
          <a:blip r:embed="rId2"/>
          <a:stretch>
            <a:fillRect/>
          </a:stretch>
        </p:blipFill>
        <p:spPr>
          <a:xfrm>
            <a:off x="1683733" y="1825625"/>
            <a:ext cx="8824533" cy="4351338"/>
          </a:xfrm>
          <a:prstGeom prst="rect">
            <a:avLst/>
          </a:prstGeom>
        </p:spPr>
      </p:pic>
      <p:sp>
        <p:nvSpPr>
          <p:cNvPr id="5" name="Rectangle 4"/>
          <p:cNvSpPr/>
          <p:nvPr/>
        </p:nvSpPr>
        <p:spPr>
          <a:xfrm>
            <a:off x="8975324" y="2086252"/>
            <a:ext cx="1532942" cy="12073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txBox="1">
            <a:spLocks/>
          </p:cNvSpPr>
          <p:nvPr/>
        </p:nvSpPr>
        <p:spPr>
          <a:xfrm>
            <a:off x="6812873" y="514264"/>
            <a:ext cx="4889672" cy="11764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smtClean="0"/>
              <a:t>A) Give your post a title and provide any text you want.</a:t>
            </a:r>
          </a:p>
          <a:p>
            <a:r>
              <a:rPr lang="en-US" sz="1400" dirty="0" smtClean="0"/>
              <a:t>B) Publish to save your changes, and then you can select Preview Changes to see what your site looks like.</a:t>
            </a:r>
            <a:endParaRPr lang="en-US" sz="1400" dirty="0"/>
          </a:p>
        </p:txBody>
      </p:sp>
      <p:sp>
        <p:nvSpPr>
          <p:cNvPr id="7" name="Content Placeholder 2"/>
          <p:cNvSpPr txBox="1">
            <a:spLocks/>
          </p:cNvSpPr>
          <p:nvPr/>
        </p:nvSpPr>
        <p:spPr>
          <a:xfrm>
            <a:off x="1683733" y="2273523"/>
            <a:ext cx="4889672" cy="11764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smtClean="0">
                <a:solidFill>
                  <a:srgbClr val="FF0000"/>
                </a:solidFill>
              </a:rPr>
              <a:t>A)</a:t>
            </a:r>
            <a:endParaRPr lang="en-US" sz="1400" dirty="0">
              <a:solidFill>
                <a:srgbClr val="FF0000"/>
              </a:solidFill>
            </a:endParaRPr>
          </a:p>
        </p:txBody>
      </p:sp>
      <p:sp>
        <p:nvSpPr>
          <p:cNvPr id="3" name="Rectangle 2"/>
          <p:cNvSpPr/>
          <p:nvPr/>
        </p:nvSpPr>
        <p:spPr>
          <a:xfrm>
            <a:off x="8587076" y="2273523"/>
            <a:ext cx="394660" cy="369332"/>
          </a:xfrm>
          <a:prstGeom prst="rect">
            <a:avLst/>
          </a:prstGeom>
        </p:spPr>
        <p:txBody>
          <a:bodyPr wrap="none">
            <a:spAutoFit/>
          </a:bodyPr>
          <a:lstStyle/>
          <a:p>
            <a:r>
              <a:rPr lang="en-US" dirty="0" smtClean="0">
                <a:solidFill>
                  <a:srgbClr val="FF0000"/>
                </a:solidFill>
              </a:rPr>
              <a:t>B)</a:t>
            </a:r>
            <a:endParaRPr lang="en-US" dirty="0">
              <a:solidFill>
                <a:srgbClr val="FF0000"/>
              </a:solidFill>
            </a:endParaRPr>
          </a:p>
        </p:txBody>
      </p:sp>
    </p:spTree>
    <p:extLst>
      <p:ext uri="{BB962C8B-B14F-4D97-AF65-F5344CB8AC3E}">
        <p14:creationId xmlns:p14="http://schemas.microsoft.com/office/powerpoint/2010/main" val="1308022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media – images, video, word, or pdf.</a:t>
            </a:r>
            <a:br>
              <a:rPr lang="en-US" dirty="0" smtClean="0"/>
            </a:br>
            <a:r>
              <a:rPr lang="en-US" dirty="0" smtClean="0"/>
              <a:t>1 - Click the Add Media button.</a:t>
            </a:r>
            <a:endParaRPr lang="en-US" dirty="0"/>
          </a:p>
        </p:txBody>
      </p:sp>
      <p:pic>
        <p:nvPicPr>
          <p:cNvPr id="4" name="Content Placeholder 3"/>
          <p:cNvPicPr>
            <a:picLocks noChangeAspect="1"/>
          </p:cNvPicPr>
          <p:nvPr/>
        </p:nvPicPr>
        <p:blipFill>
          <a:blip r:embed="rId2"/>
          <a:stretch>
            <a:fillRect/>
          </a:stretch>
        </p:blipFill>
        <p:spPr>
          <a:xfrm>
            <a:off x="1683733" y="1825625"/>
            <a:ext cx="8824533" cy="4351338"/>
          </a:xfrm>
          <a:prstGeom prst="rect">
            <a:avLst/>
          </a:prstGeom>
        </p:spPr>
      </p:pic>
      <p:sp>
        <p:nvSpPr>
          <p:cNvPr id="5" name="Rectangle 4"/>
          <p:cNvSpPr/>
          <p:nvPr/>
        </p:nvSpPr>
        <p:spPr>
          <a:xfrm>
            <a:off x="1683733" y="2459115"/>
            <a:ext cx="846403" cy="2752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7468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media – 2 – select Upload Files</a:t>
            </a:r>
            <a:endParaRPr lang="en-US" dirty="0"/>
          </a:p>
        </p:txBody>
      </p:sp>
      <p:pic>
        <p:nvPicPr>
          <p:cNvPr id="4" name="Content Placeholder 3"/>
          <p:cNvPicPr>
            <a:picLocks noGrp="1" noChangeAspect="1"/>
          </p:cNvPicPr>
          <p:nvPr>
            <p:ph idx="1"/>
          </p:nvPr>
        </p:nvPicPr>
        <p:blipFill>
          <a:blip r:embed="rId2"/>
          <a:stretch>
            <a:fillRect/>
          </a:stretch>
        </p:blipFill>
        <p:spPr>
          <a:xfrm>
            <a:off x="1484474" y="1825625"/>
            <a:ext cx="9223051" cy="4351338"/>
          </a:xfrm>
          <a:prstGeom prst="rect">
            <a:avLst/>
          </a:prstGeom>
        </p:spPr>
      </p:pic>
      <p:sp>
        <p:nvSpPr>
          <p:cNvPr id="5" name="Rectangle 4"/>
          <p:cNvSpPr/>
          <p:nvPr/>
        </p:nvSpPr>
        <p:spPr>
          <a:xfrm>
            <a:off x="2473847" y="2006354"/>
            <a:ext cx="535684" cy="2840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6134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532</Words>
  <Application>Microsoft Office PowerPoint</Application>
  <PresentationFormat>Widescreen</PresentationFormat>
  <Paragraphs>40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ＭＳ Ｐゴシック</vt:lpstr>
      <vt:lpstr>Arial</vt:lpstr>
      <vt:lpstr>Calibri</vt:lpstr>
      <vt:lpstr>Calibri Light</vt:lpstr>
      <vt:lpstr>Office Theme</vt:lpstr>
      <vt:lpstr>Creating a Webpage</vt:lpstr>
      <vt:lpstr>Visit blogs.gwu.edu, click LOG IN</vt:lpstr>
      <vt:lpstr>Sign in with NetID</vt:lpstr>
      <vt:lpstr>Log in using your GWU NetID</vt:lpstr>
      <vt:lpstr>Accept the terms/conditions and privacy info</vt:lpstr>
      <vt:lpstr>Creating a new post – 1</vt:lpstr>
      <vt:lpstr>Creating a new post – 2</vt:lpstr>
      <vt:lpstr>Adding media – images, video, word, or pdf. 1 - Click the Add Media button.</vt:lpstr>
      <vt:lpstr>Adding media – 2 – select Upload Files</vt:lpstr>
      <vt:lpstr>Drag files into box or click “Select Files”</vt:lpstr>
      <vt:lpstr>Linking to Another Page</vt:lpstr>
      <vt:lpstr>Changing Site Visibility</vt:lpstr>
      <vt:lpstr>To Do During Lab</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Webpage</dc:title>
  <dc:creator>Jordan McShan</dc:creator>
  <cp:lastModifiedBy>Jordan McShan</cp:lastModifiedBy>
  <cp:revision>14</cp:revision>
  <dcterms:created xsi:type="dcterms:W3CDTF">2019-11-13T15:06:30Z</dcterms:created>
  <dcterms:modified xsi:type="dcterms:W3CDTF">2019-11-22T13:54:43Z</dcterms:modified>
</cp:coreProperties>
</file>