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80" r:id="rId18"/>
    <p:sldId id="275" r:id="rId19"/>
    <p:sldId id="281" r:id="rId20"/>
    <p:sldId id="282" r:id="rId21"/>
    <p:sldId id="28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88JqnEsO5k05r2/aq3SRMyq1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615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3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1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32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seas.gwu.edu/~kinga/CS1111_S22/HelloWorld.java" TargetMode="External"/><Relationship Id="rId5" Type="http://schemas.openxmlformats.org/officeDocument/2006/relationships/hyperlink" Target="https://www2.seas.gwu.edu/~kinga/CS1111_S22/labs/checkstyle.html" TargetMode="External"/><Relationship Id="rId4" Type="http://schemas.openxmlformats.org/officeDocument/2006/relationships/hyperlink" Target="https://github.com/checkstyle/checkstyle/releases/download/checkstyle-9.2.1/checkstyle-9.2.1-all.j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CPU with binary numbers and blueprint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Command Line Tutorial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Based on a presentation by Ryan Fisk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20" name="Google Shape;220;p10" descr="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749" y="365125"/>
            <a:ext cx="10104501" cy="56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243263" y="6386513"/>
            <a:ext cx="70192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it makes the folder on my desktop (which is where we cd-ed into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 Exercise</a:t>
            </a:r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Navigate to the folder you use for this class in the command line (if you don’t have one already, make one)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Print out all of the files you have in that folder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new directory called “lab_examples”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 into it and print the “GPS” location of it </a:t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B7B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Part 2: Interacting with Files</a:t>
            </a:r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Review</a:t>
            </a:r>
            <a:endParaRPr/>
          </a:p>
        </p:txBody>
      </p:sp>
      <p:cxnSp>
        <p:nvCxnSpPr>
          <p:cNvPr id="256" name="Google Shape;256;p13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All of you right now --&gt;</a:t>
            </a: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Congratulations! You just became first-time hackers ☺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Just being able to navigate around the file system and see what’s there is one of the most important skills you can learn</a:t>
            </a:r>
            <a:endParaRPr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>
                <a:solidFill>
                  <a:schemeClr val="lt1"/>
                </a:solidFill>
              </a:rPr>
              <a:t>Now that we can move around, let’s see how we interact with what we find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	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9" name="Google Shape;259;p13" descr="A person wearing sun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37" r="11155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4988565"/>
            <a:ext cx="6675119" cy="93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Now that we’ve created a new java file, we can compile and run it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compile, use the command “javac </a:t>
            </a:r>
            <a:r>
              <a:rPr lang="en-US" sz="2400" i="1"/>
              <a:t>filename</a:t>
            </a:r>
            <a:r>
              <a:rPr lang="en-US" sz="2400"/>
              <a:t>.java”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Hello_World.class is the executable/class file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5088692"/>
            <a:ext cx="6675119" cy="73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Once we have Hello_World.class, we can run the code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use the command “java </a:t>
            </a:r>
            <a:r>
              <a:rPr lang="en-US" sz="2400" i="1"/>
              <a:t>filename</a:t>
            </a:r>
            <a:r>
              <a:rPr lang="en-US" sz="2400"/>
              <a:t>” to run a java executable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Notice there is NO extension after the filename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 this case, it would be “java Hello_World”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Second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VSCode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create and save the HelloWorld.java file from class in a directory of your choice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Show the contents of that directory using ls, verifying your HelloWorld.java file is there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Compile and run your HelloWorld.java file from the terminal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86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dk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0" y="0"/>
            <a:ext cx="3284331" cy="6858000"/>
          </a:xfrm>
          <a:custGeom>
            <a:avLst/>
            <a:gdLst/>
            <a:ahLst/>
            <a:cxnLst/>
            <a:rect l="l" t="t" r="r" b="b"/>
            <a:pathLst>
              <a:path w="4319042" h="6858000" extrusionOk="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Meta: Everything is a File</a:t>
            </a:r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1"/>
          </p:nvPr>
        </p:nvSpPr>
        <p:spPr>
          <a:xfrm>
            <a:off x="5358384" y="640081"/>
            <a:ext cx="602465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Recall the output of the pwd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Something like /users/ryanfisk/desktop/…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Have you seen that “/” separation anywhere else?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www.google.com”/”images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https://www2.seas.gwu.edu’/’~kinga’/’CS1111’/’homeworks’/’Homework5.java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Every application, website, video game, movie, YouTube video, TikTok, etc. is represented as a file or collection of files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Don’t worry too much about this, you’ll learn why and how later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benefit is we don’t need different ways to interact with each one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bg1"/>
                </a:solidFill>
              </a:rPr>
              <a:t>Part 3: Downloading external libraries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7806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Doing cool things with Java</a:t>
            </a:r>
            <a:endParaRPr dirty="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compile and run a simple Java program in the terminal</a:t>
              </a:r>
              <a:endParaRPr dirty="0"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Running programs from the terminal allows us to do a virtually infinite set of complicated tasks, use code other people have written, and combine tools</a:t>
              </a:r>
              <a:endParaRPr dirty="0"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Next, we’re going to download a style checker (which we’ll learn about later this semester) to use to check the style of the Java programs we write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6802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Step 0: Set up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4654732" y="850052"/>
            <a:ext cx="6390623" cy="532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you have a Mac or use Linux (ask a TA/LA if you’re unsure) you can IGNORE THIS SLIDE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WINDOWS USERS ONLY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Open the windows search bar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Type “cmd”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Right click on Command Prompt and select “run as administrator”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Type in “wsl --install” (all lower case, two dashes in front of install) and press enter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will let you use Linux commands on Windows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If you don’t know what this means, don’t worry about it (not something we talk about in this class), but you can come back and thank us later ;)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Download and save the three links below to the directory on your computer that has HelloWorld.java: </a:t>
              </a:r>
              <a:r>
                <a:rPr lang="en-US" u="sng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hlinkClick r:id="rId4"/>
                </a:rPr>
                <a:t>https://github.com/checkstyle/checkstyle/releases/download/checkstyle-9.2.1/checkstyle-9.2.1-all.jar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https://www2.seas.gwu.edu/~kinga/CS1111_S22/labs/checkstyle.html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https://www2.seas.gwu.edu/~kinga/CS1111_S22/HelloWorld.java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 the command at the right, and fix the style error, then rerun the command to check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6819733" y="6068682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checkstyle-9.2.1-all.jar -c ./CS1111_checks.xml HelloWorld.java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744407" y="4284921"/>
            <a:ext cx="1730281" cy="1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link to right mouse click and save the file as instructed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</p:cNvCxnSpPr>
          <p:nvPr/>
        </p:nvCxnSpPr>
        <p:spPr>
          <a:xfrm flipH="1">
            <a:off x="5582454" y="5350749"/>
            <a:ext cx="1892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7474688" y="5002247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 file into your text editor, and save it as HelloWorld.java</a:t>
            </a:r>
          </a:p>
        </p:txBody>
      </p:sp>
    </p:spTree>
    <p:extLst>
      <p:ext uri="{BB962C8B-B14F-4D97-AF65-F5344CB8AC3E}">
        <p14:creationId xmlns:p14="http://schemas.microsoft.com/office/powerpoint/2010/main" val="8300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9" name="Google Shape;119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0" name="Google Shape;120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21" name="Google Shape;121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22" name="Google Shape;122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23" name="Google Shape;123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24" name="Google Shape;124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First, some definitions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5010150" y="767189"/>
            <a:ext cx="6492875" cy="4942621"/>
            <a:chOff x="0" y="81389"/>
            <a:chExt cx="6492875" cy="4942621"/>
          </a:xfrm>
        </p:grpSpPr>
        <p:sp>
          <p:nvSpPr>
            <p:cNvPr id="127" name="Google Shape;127;p3"/>
            <p:cNvSpPr/>
            <p:nvPr/>
          </p:nvSpPr>
          <p:spPr>
            <a:xfrm>
              <a:off x="0" y="81389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2431" y="133820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File: a representation of data (text, code, or applications) for your operating system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Naming consists of </a:t>
              </a:r>
              <a:r>
                <a:rPr lang="en-US" sz="2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filename.extension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 is just an identifier (i.e., Homework_4)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extension tells you what type of file it is (*.docx, *.ppt, *.java, etc)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2552700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52431" y="2605131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Directory: a collection of files (like a folder)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our purposes, a directory is no different than a folder on your desktop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However, your desktop itself is also a directory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Tells us WHERE a file is stored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"/>
          <p:cNvSpPr/>
          <p:nvPr/>
        </p:nvSpPr>
        <p:spPr>
          <a:xfrm>
            <a:off x="3176" y="968282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Part 1: Navigating Directories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44" name="Google Shape;144;p4"/>
          <p:cNvCxnSpPr/>
          <p:nvPr/>
        </p:nvCxnSpPr>
        <p:spPr>
          <a:xfrm>
            <a:off x="4724400" y="389459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The “GPS” of the command line: PWD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286934" y="2365002"/>
            <a:ext cx="9618132" cy="153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Let’s start with the obvious, how do I even know where I am in the world of files/directories?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 the real world, a GPS tells me where I 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 the command line, we use “pwd” as our GPS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026" y="4575386"/>
            <a:ext cx="6096002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0" y="5858987"/>
            <a:ext cx="11891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/Users/&lt;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username here&gt;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also referred to as the Home directory, every time you open a new terminal, you start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Moving through directories: CD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5046973"/>
            <a:ext cx="6675119" cy="81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Now that we know where we are, we can start to navigate around a bit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Recall that for our sake, Directories are roughly the same as folders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can change folders (or change directories ;) ;)) using the “cd”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do this by typing “cd” and then the name of the directory we want to go into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Let’s use cd to get to our desktop: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most common commands (ever) Pt 1: LS</a:t>
            </a:r>
            <a:endParaRPr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orient ourselves and move to a new directory, but how do I see what else is there (and create new things?)</a:t>
              </a:r>
              <a:endParaRPr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can list all files/directories are within the directory we’re currently in with “ls”</a:t>
              </a:r>
              <a:endParaRPr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you can imagine, seeing what files are in a folder is a very useful tool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93" name="Google Shape;193;p8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7339" y="0"/>
            <a:ext cx="8404419" cy="591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2800350" y="6115050"/>
            <a:ext cx="6562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how everything in the output of ls is a folder on my desktop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1" name="Google Shape;201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3" name="Google Shape;203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4" name="Google Shape;204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206" name="Google Shape;206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most common commands ever Pt 2: MKDIR</a:t>
            </a:r>
            <a:endParaRPr/>
          </a:p>
        </p:txBody>
      </p:sp>
      <p:grpSp>
        <p:nvGrpSpPr>
          <p:cNvPr id="208" name="Google Shape;208;p9"/>
          <p:cNvGrpSpPr/>
          <p:nvPr/>
        </p:nvGrpSpPr>
        <p:grpSpPr>
          <a:xfrm>
            <a:off x="5010150" y="799049"/>
            <a:ext cx="6492875" cy="4878901"/>
            <a:chOff x="0" y="113249"/>
            <a:chExt cx="6492875" cy="4878901"/>
          </a:xfrm>
        </p:grpSpPr>
        <p:sp>
          <p:nvSpPr>
            <p:cNvPr id="209" name="Google Shape;209;p9"/>
            <p:cNvSpPr/>
            <p:nvPr/>
          </p:nvSpPr>
          <p:spPr>
            <a:xfrm>
              <a:off x="0" y="11324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75734" y="18898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if I want to make a new folder?</a:t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177698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75734" y="185272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Alternatively, what if I wanted to make a directory ;) ;)</a:t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3440730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75734" y="3516464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“mkdir” command lets me make a new directory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1231</Words>
  <Application>Microsoft Office PowerPoint</Application>
  <PresentationFormat>Widescreen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Office Theme</vt:lpstr>
      <vt:lpstr>Command Line Tutorial</vt:lpstr>
      <vt:lpstr>Step 0: Set up</vt:lpstr>
      <vt:lpstr>First, some definitions</vt:lpstr>
      <vt:lpstr>Part 1: Navigating Directories</vt:lpstr>
      <vt:lpstr>The “GPS” of the command line: PWD</vt:lpstr>
      <vt:lpstr>Moving through directories: CD</vt:lpstr>
      <vt:lpstr>The most common commands (ever) Pt 1: LS</vt:lpstr>
      <vt:lpstr>PowerPoint Presentation</vt:lpstr>
      <vt:lpstr>The most common commands ever Pt 2: MKDIR</vt:lpstr>
      <vt:lpstr>PowerPoint Presentation</vt:lpstr>
      <vt:lpstr>First Exercise</vt:lpstr>
      <vt:lpstr>Part 2: Interacting with Files</vt:lpstr>
      <vt:lpstr>Review</vt:lpstr>
      <vt:lpstr>Compiling and Running</vt:lpstr>
      <vt:lpstr>Compiling and Running</vt:lpstr>
      <vt:lpstr>Second Exercise</vt:lpstr>
      <vt:lpstr>Meta: Everything is a File</vt:lpstr>
      <vt:lpstr>Part 3: Downloading external libraries</vt:lpstr>
      <vt:lpstr>Doing cool things with Java</vt:lpstr>
      <vt:lpstr>Third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Line Tutorial</dc:title>
  <dc:creator>Fisk, Ryan</dc:creator>
  <cp:lastModifiedBy>Dr_Kinga</cp:lastModifiedBy>
  <cp:revision>6</cp:revision>
  <dcterms:created xsi:type="dcterms:W3CDTF">2021-10-18T19:51:58Z</dcterms:created>
  <dcterms:modified xsi:type="dcterms:W3CDTF">2022-01-15T13:02:22Z</dcterms:modified>
</cp:coreProperties>
</file>