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8" r:id="rId4"/>
    <p:sldId id="259" r:id="rId5"/>
    <p:sldId id="264" r:id="rId6"/>
    <p:sldId id="265" r:id="rId7"/>
    <p:sldId id="266" r:id="rId8"/>
    <p:sldId id="268" r:id="rId9"/>
    <p:sldId id="272" r:id="rId10"/>
    <p:sldId id="280" r:id="rId11"/>
    <p:sldId id="275" r:id="rId12"/>
    <p:sldId id="281" r:id="rId13"/>
    <p:sldId id="282" r:id="rId14"/>
    <p:sldId id="283" r:id="rId15"/>
    <p:sldId id="286" r:id="rId16"/>
    <p:sldId id="285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88JqnEsO5k05r2/aq3SRMyq1D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930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147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32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836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35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61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seas.gwu.edu/~kinga/CS1111_S22/HelloWorld.java" TargetMode="External"/><Relationship Id="rId5" Type="http://schemas.openxmlformats.org/officeDocument/2006/relationships/hyperlink" Target="https://www2.seas.gwu.edu/~kinga/CS1111_S22/labs/checkstyle.html" TargetMode="External"/><Relationship Id="rId4" Type="http://schemas.openxmlformats.org/officeDocument/2006/relationships/hyperlink" Target="https://github.com/checkstyle/checkstyle/releases/download/checkstyle-9.2.1/checkstyle-9.2.1-all.ja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 descr="CPU with binary numbers and blueprint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Command Line Tutorial</a:t>
            </a:r>
            <a:endParaRPr/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rgbClr val="FFFFFF"/>
                </a:solidFill>
              </a:rPr>
              <a:t>Based on a presentation by Ryan Fisk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dk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0" y="0"/>
            <a:ext cx="3284331" cy="6858000"/>
          </a:xfrm>
          <a:custGeom>
            <a:avLst/>
            <a:gdLst/>
            <a:ahLst/>
            <a:cxnLst/>
            <a:rect l="l" t="t" r="r" b="b"/>
            <a:pathLst>
              <a:path w="4319042" h="6858000" extrusionOk="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0"/>
          <p:cNvSpPr txBox="1"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Meta: Everything is a File</a:t>
            </a:r>
            <a:endParaRPr/>
          </a:p>
        </p:txBody>
      </p:sp>
      <p:sp>
        <p:nvSpPr>
          <p:cNvPr id="339" name="Google Shape;339;p20"/>
          <p:cNvSpPr txBox="1">
            <a:spLocks noGrp="1"/>
          </p:cNvSpPr>
          <p:nvPr>
            <p:ph type="body" idx="1"/>
          </p:nvPr>
        </p:nvSpPr>
        <p:spPr>
          <a:xfrm>
            <a:off x="5358384" y="640081"/>
            <a:ext cx="602465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Recall the output of the pwd command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Something like /users/ryanfisk/desktop/…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Have you seen that “/” separation anywhere else?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www.google.com”/”images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https://www2.seas.gwu.edu’/’~kinga’/’CS1111’/’homeworks’/’Homework5.java</a:t>
            </a:r>
            <a:endParaRPr/>
          </a:p>
          <a:p>
            <a:pPr marL="685800" lvl="1" indent="-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Every application, website, video game, movie, YouTube video, TikTok, etc. is represented as a file or collection of files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Don’t worry too much about this, you’ll learn why and how later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benefit is we don’t need different ways to interact with each one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/>
          <p:nvPr/>
        </p:nvSpPr>
        <p:spPr>
          <a:xfrm rot="10800000" flipH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 rot="10800000" flipH="1">
            <a:off x="1246925" y="-479"/>
            <a:ext cx="9468701" cy="6858478"/>
          </a:xfrm>
          <a:custGeom>
            <a:avLst/>
            <a:gdLst/>
            <a:ahLst/>
            <a:cxnLst/>
            <a:rect l="l" t="t" r="r" b="b"/>
            <a:pathLst>
              <a:path w="8078051" h="5829300" extrusionOk="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 rot="10800000" flipH="1">
            <a:off x="-1" y="-479"/>
            <a:ext cx="9324977" cy="6858479"/>
          </a:xfrm>
          <a:custGeom>
            <a:avLst/>
            <a:gdLst/>
            <a:ahLst/>
            <a:cxnLst/>
            <a:rect l="l" t="t" r="r" b="b"/>
            <a:pathLst>
              <a:path w="9324977" h="6858479" extrusionOk="0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chemeClr val="bg1"/>
                </a:solidFill>
              </a:rPr>
              <a:t>Part 3: Downloading external libraries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9" name="Google Shape;249;p12"/>
          <p:cNvSpPr txBox="1">
            <a:spLocks noGrp="1"/>
          </p:cNvSpPr>
          <p:nvPr>
            <p:ph type="subTitle" idx="1"/>
          </p:nvPr>
        </p:nvSpPr>
        <p:spPr>
          <a:xfrm>
            <a:off x="804672" y="3719618"/>
            <a:ext cx="4167376" cy="11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37806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7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1" name="Google Shape;171;p7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Doing cool things with Java</a:t>
            </a:r>
            <a:endParaRPr dirty="0"/>
          </a:p>
        </p:txBody>
      </p:sp>
      <p:grpSp>
        <p:nvGrpSpPr>
          <p:cNvPr id="178" name="Google Shape;178;p7"/>
          <p:cNvGrpSpPr/>
          <p:nvPr/>
        </p:nvGrpSpPr>
        <p:grpSpPr>
          <a:xfrm>
            <a:off x="5010150" y="688292"/>
            <a:ext cx="6492875" cy="5100415"/>
            <a:chOff x="0" y="2492"/>
            <a:chExt cx="6492875" cy="5100415"/>
          </a:xfrm>
        </p:grpSpPr>
        <p:cxnSp>
          <p:nvCxnSpPr>
            <p:cNvPr id="179" name="Google Shape;179;p7"/>
            <p:cNvCxnSpPr/>
            <p:nvPr/>
          </p:nvCxnSpPr>
          <p:spPr>
            <a:xfrm>
              <a:off x="0" y="2492"/>
              <a:ext cx="6492875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0" name="Google Shape;180;p7"/>
            <p:cNvSpPr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learned how to compile and run a simple Java program in the terminal</a:t>
              </a:r>
              <a:endParaRPr dirty="0"/>
            </a:p>
          </p:txBody>
        </p:sp>
        <p:cxnSp>
          <p:nvCxnSpPr>
            <p:cNvPr id="182" name="Google Shape;182;p7"/>
            <p:cNvCxnSpPr/>
            <p:nvPr/>
          </p:nvCxnSpPr>
          <p:spPr>
            <a:xfrm>
              <a:off x="0" y="1702630"/>
              <a:ext cx="6492875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3" name="Google Shape;183;p7"/>
            <p:cNvSpPr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Running programs from the terminal allows us to do a virtually infinite set of complicated tasks, use code other people have written, and combine tools</a:t>
              </a:r>
              <a:endParaRPr dirty="0"/>
            </a:p>
          </p:txBody>
        </p:sp>
        <p:cxnSp>
          <p:nvCxnSpPr>
            <p:cNvPr id="185" name="Google Shape;185;p7"/>
            <p:cNvCxnSpPr/>
            <p:nvPr/>
          </p:nvCxnSpPr>
          <p:spPr>
            <a:xfrm>
              <a:off x="0" y="3402769"/>
              <a:ext cx="6492875" cy="0"/>
            </a:xfrm>
            <a:prstGeom prst="straightConnector1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6" name="Google Shape;186;p7"/>
            <p:cNvSpPr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Next, we’re going to download a style checker (which we’ll learn about later this semester) to use to check the style of the Java programs we write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26802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-2" y="-34886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Third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371594" y="863900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Download and save the three links below to the same directory on your computer that has HelloWorld.java: </a:t>
              </a:r>
              <a:r>
                <a:rPr lang="en-US" u="sng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hlinkClick r:id="rId4"/>
                </a:rPr>
                <a:t>https://github.com/checkstyle/checkstyle/releases/download/checkstyle-9.2.1/checkstyle-9.2.1-all.jar</a:t>
              </a: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https://www2.seas.gwu.edu/~kinga/CS1111_S22/labs/checkstyle.html</a:t>
              </a: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https://www2.seas.gwu.edu/~kinga/CS1111_S22/HelloWorld.java</a:t>
              </a: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 the terminal, navigate to that directory.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Run the command at the right, and fix the style error, then rerun the command to check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 dirty="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5E40CF-CE88-4CD9-A828-F38528DBC529}"/>
              </a:ext>
            </a:extLst>
          </p:cNvPr>
          <p:cNvSpPr txBox="1"/>
          <p:nvPr/>
        </p:nvSpPr>
        <p:spPr>
          <a:xfrm>
            <a:off x="6819733" y="6068682"/>
            <a:ext cx="419559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java -jar checkstyle-9.2.1-all.jar -c ./CS1111_checks.xml HelloWorld.java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848F26-D095-4CC4-8B5F-22338612E702}"/>
              </a:ext>
            </a:extLst>
          </p:cNvPr>
          <p:cNvCxnSpPr>
            <a:cxnSpLocks/>
          </p:cNvCxnSpPr>
          <p:nvPr/>
        </p:nvCxnSpPr>
        <p:spPr>
          <a:xfrm flipH="1">
            <a:off x="5744407" y="4284921"/>
            <a:ext cx="1730281" cy="1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2F57D98-0625-49D7-8BD0-93742465126C}"/>
              </a:ext>
            </a:extLst>
          </p:cNvPr>
          <p:cNvSpPr txBox="1"/>
          <p:nvPr/>
        </p:nvSpPr>
        <p:spPr>
          <a:xfrm>
            <a:off x="7527501" y="3864690"/>
            <a:ext cx="263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link to right mouse click and save the file as instructed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A682DA-2BE6-4A74-8F6E-5FFDE04C4B1E}"/>
              </a:ext>
            </a:extLst>
          </p:cNvPr>
          <p:cNvCxnSpPr>
            <a:cxnSpLocks/>
          </p:cNvCxnSpPr>
          <p:nvPr/>
        </p:nvCxnSpPr>
        <p:spPr>
          <a:xfrm flipH="1">
            <a:off x="5582454" y="5350749"/>
            <a:ext cx="1892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897F93-9C17-4D9B-BADE-CEAF6A8EAC8A}"/>
              </a:ext>
            </a:extLst>
          </p:cNvPr>
          <p:cNvSpPr txBox="1"/>
          <p:nvPr/>
        </p:nvSpPr>
        <p:spPr>
          <a:xfrm>
            <a:off x="7474688" y="5002247"/>
            <a:ext cx="263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and paste the file into your text editor, and save it as HelloWorld.java</a:t>
            </a:r>
          </a:p>
        </p:txBody>
      </p:sp>
    </p:spTree>
    <p:extLst>
      <p:ext uri="{BB962C8B-B14F-4D97-AF65-F5344CB8AC3E}">
        <p14:creationId xmlns:p14="http://schemas.microsoft.com/office/powerpoint/2010/main" val="83009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-2" y="-34886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Third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371594" y="863900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A successful run of the file should produce the following output in your terminal: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Next, look at the output and see which line it has found a style issue (you can see it is line 3 according to the printout above. Fix the error as instructed, and re-run </a:t>
              </a:r>
              <a:r>
                <a:rPr lang="en-US" dirty="0" err="1"/>
                <a:t>checkstyle</a:t>
              </a:r>
              <a:r>
                <a:rPr lang="en-US" dirty="0"/>
                <a:t>. You should see the following output: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Take a screenshot of the first error, and then after your fix, on the terminal and submit this on Blackboard for lab participation.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 dirty="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0C88EC-9421-83BD-E350-EE1C13E4B38D}"/>
              </a:ext>
            </a:extLst>
          </p:cNvPr>
          <p:cNvSpPr txBox="1"/>
          <p:nvPr/>
        </p:nvSpPr>
        <p:spPr>
          <a:xfrm>
            <a:off x="112923" y="3653875"/>
            <a:ext cx="834934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Starting audit...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[WARN] C:\Users\Dr_Kinga\Documents\CS1111_S2024\labs\HelloWorld.java:3:47: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WhitespaceAround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'{' is not preceded with whitespace.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WhitespaceAround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Audit done.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10025-0FC4-799A-624D-310AC64086E7}"/>
              </a:ext>
            </a:extLst>
          </p:cNvPr>
          <p:cNvSpPr txBox="1"/>
          <p:nvPr/>
        </p:nvSpPr>
        <p:spPr>
          <a:xfrm>
            <a:off x="112923" y="5528437"/>
            <a:ext cx="834934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Starting audit...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Audit done.</a:t>
            </a:r>
          </a:p>
        </p:txBody>
      </p:sp>
    </p:spTree>
    <p:extLst>
      <p:ext uri="{BB962C8B-B14F-4D97-AF65-F5344CB8AC3E}">
        <p14:creationId xmlns:p14="http://schemas.microsoft.com/office/powerpoint/2010/main" val="335343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-2" y="-34886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Fourth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371594" y="863900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Check that you have the tar utility installed on your machine; tar is a program you can run from the terminal to compress (zip up) files and folders.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We will be using tar this semester to submit your </a:t>
              </a:r>
              <a:r>
                <a:rPr lang="en-US" dirty="0" err="1"/>
                <a:t>homeworks</a:t>
              </a:r>
              <a:r>
                <a:rPr lang="en-US" dirty="0"/>
                <a:t>; the drivers will automatically call this tar command for you, but it needs to be installed.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Run the command below from anywhere in your terminal, and make sure that you see the following output:</a:t>
              </a: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 dirty="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5E40CF-CE88-4CD9-A828-F38528DBC529}"/>
              </a:ext>
            </a:extLst>
          </p:cNvPr>
          <p:cNvSpPr txBox="1"/>
          <p:nvPr/>
        </p:nvSpPr>
        <p:spPr>
          <a:xfrm>
            <a:off x="1495997" y="5811855"/>
            <a:ext cx="419559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tar.exe: Must specify one of -c, -r, -t, -u, -x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848F26-D095-4CC4-8B5F-22338612E702}"/>
              </a:ext>
            </a:extLst>
          </p:cNvPr>
          <p:cNvCxnSpPr>
            <a:cxnSpLocks/>
          </p:cNvCxnSpPr>
          <p:nvPr/>
        </p:nvCxnSpPr>
        <p:spPr>
          <a:xfrm flipH="1">
            <a:off x="5691593" y="4284921"/>
            <a:ext cx="1783095" cy="111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2F57D98-0625-49D7-8BD0-93742465126C}"/>
              </a:ext>
            </a:extLst>
          </p:cNvPr>
          <p:cNvSpPr txBox="1"/>
          <p:nvPr/>
        </p:nvSpPr>
        <p:spPr>
          <a:xfrm>
            <a:off x="7527501" y="3864690"/>
            <a:ext cx="263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type this one word into the terminal, and hit enter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A682DA-2BE6-4A74-8F6E-5FFDE04C4B1E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5691594" y="6073465"/>
            <a:ext cx="2831920" cy="1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897F93-9C17-4D9B-BADE-CEAF6A8EAC8A}"/>
              </a:ext>
            </a:extLst>
          </p:cNvPr>
          <p:cNvSpPr txBox="1"/>
          <p:nvPr/>
        </p:nvSpPr>
        <p:spPr>
          <a:xfrm>
            <a:off x="8607594" y="5704133"/>
            <a:ext cx="263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should see output like this; if it gives you an error, see a 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CE002-1B12-9694-C7B9-99B05750796F}"/>
              </a:ext>
            </a:extLst>
          </p:cNvPr>
          <p:cNvSpPr txBox="1"/>
          <p:nvPr/>
        </p:nvSpPr>
        <p:spPr>
          <a:xfrm>
            <a:off x="1495996" y="5248444"/>
            <a:ext cx="419559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</a:t>
            </a:r>
          </a:p>
        </p:txBody>
      </p:sp>
    </p:spTree>
    <p:extLst>
      <p:ext uri="{BB962C8B-B14F-4D97-AF65-F5344CB8AC3E}">
        <p14:creationId xmlns:p14="http://schemas.microsoft.com/office/powerpoint/2010/main" val="60730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19" name="Google Shape;119;p3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First, some definitions</a:t>
            </a:r>
            <a:endParaRPr/>
          </a:p>
        </p:txBody>
      </p:sp>
      <p:grpSp>
        <p:nvGrpSpPr>
          <p:cNvPr id="126" name="Google Shape;126;p3"/>
          <p:cNvGrpSpPr/>
          <p:nvPr/>
        </p:nvGrpSpPr>
        <p:grpSpPr>
          <a:xfrm>
            <a:off x="5010150" y="767189"/>
            <a:ext cx="6492875" cy="4942621"/>
            <a:chOff x="0" y="81389"/>
            <a:chExt cx="6492875" cy="4942621"/>
          </a:xfrm>
        </p:grpSpPr>
        <p:sp>
          <p:nvSpPr>
            <p:cNvPr id="127" name="Google Shape;127;p3"/>
            <p:cNvSpPr/>
            <p:nvPr/>
          </p:nvSpPr>
          <p:spPr>
            <a:xfrm>
              <a:off x="0" y="81389"/>
              <a:ext cx="6492875" cy="107406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52431" y="133820"/>
              <a:ext cx="6388013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File: a representation of data (text, code, or applications) for your operating system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0" y="1155449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1155449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125" tIns="34275" rIns="192000" bIns="342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Naming consists of </a:t>
              </a:r>
              <a:r>
                <a:rPr lang="en-US" sz="21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filename.extension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Filename is just an identifier (i.e., Homework_4)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extension tells you what type of file it is (*.docx, *.ppt, *.java, etc)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0" y="2552700"/>
              <a:ext cx="6492875" cy="107406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52431" y="2605131"/>
              <a:ext cx="6388013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Directory: a collection of files (like a folder)</a:t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0" y="3626760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3626760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125" tIns="34275" rIns="192000" bIns="342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our purposes, a directory is no different than a folder on your desktop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However, your desktop itself is also a directory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Tells us WHERE a file is stored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0" y="843625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4"/>
          <p:cNvSpPr/>
          <p:nvPr/>
        </p:nvSpPr>
        <p:spPr>
          <a:xfrm>
            <a:off x="3176" y="968282"/>
            <a:ext cx="12188825" cy="4946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Part 1: Navigating Directories</a:t>
            </a:r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cxnSp>
        <p:nvCxnSpPr>
          <p:cNvPr id="144" name="Google Shape;144;p4"/>
          <p:cNvCxnSpPr/>
          <p:nvPr/>
        </p:nvCxnSpPr>
        <p:spPr>
          <a:xfrm>
            <a:off x="4724400" y="3894594"/>
            <a:ext cx="2743200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4"/>
          <p:cNvCxnSpPr/>
          <p:nvPr/>
        </p:nvCxnSpPr>
        <p:spPr>
          <a:xfrm>
            <a:off x="0" y="6028863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9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1" name="Google Shape;201;p9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The most common commands: MKDIR</a:t>
            </a:r>
            <a:endParaRPr dirty="0"/>
          </a:p>
        </p:txBody>
      </p:sp>
      <p:grpSp>
        <p:nvGrpSpPr>
          <p:cNvPr id="208" name="Google Shape;208;p9"/>
          <p:cNvGrpSpPr/>
          <p:nvPr/>
        </p:nvGrpSpPr>
        <p:grpSpPr>
          <a:xfrm>
            <a:off x="5010150" y="799049"/>
            <a:ext cx="6492875" cy="4878901"/>
            <a:chOff x="0" y="113249"/>
            <a:chExt cx="6492875" cy="4878901"/>
          </a:xfrm>
        </p:grpSpPr>
        <p:sp>
          <p:nvSpPr>
            <p:cNvPr id="209" name="Google Shape;209;p9"/>
            <p:cNvSpPr/>
            <p:nvPr/>
          </p:nvSpPr>
          <p:spPr>
            <a:xfrm>
              <a:off x="0" y="113249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75734" y="188983"/>
              <a:ext cx="6341407" cy="139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if I want to make a new folder?</a:t>
              </a:r>
              <a:endParaRPr dirty="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0" y="1776989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0" y="3440730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75734" y="3516464"/>
              <a:ext cx="6341407" cy="139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“mkdir” command lets me make a new directory 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20" name="Google Shape;220;p10" descr="Graphical user interfac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749" y="365125"/>
            <a:ext cx="10104501" cy="566758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3243263" y="6386513"/>
            <a:ext cx="70192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*Notice it makes the folder on my desktop (which is where we cd-ed into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First Exercise</a:t>
            </a:r>
            <a:endParaRPr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409970" y="2139807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Navigate to the folder you use for this class in the command line (if you don’t have one already, make one)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Print out all of the files you have in that folder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a new directory called “</a:t>
              </a:r>
              <a:r>
                <a:rPr lang="en-US" sz="1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lab_examples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”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 into it and print the location of it using </a:t>
              </a:r>
              <a:r>
                <a:rPr lang="en-US" sz="1700" dirty="0" err="1">
                  <a:solidFill>
                    <a:schemeClr val="dk1"/>
                  </a:solidFill>
                  <a:latin typeface="Consolas" panose="020B0609020204030204" pitchFamily="49" charset="0"/>
                  <a:ea typeface="Calibri"/>
                  <a:cs typeface="Calibri"/>
                  <a:sym typeface="Calibri"/>
                </a:rPr>
                <a:t>pwd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lt1"/>
                </a:solidFill>
              </a:rPr>
              <a:t>Review</a:t>
            </a:r>
            <a:endParaRPr/>
          </a:p>
        </p:txBody>
      </p:sp>
      <p:cxnSp>
        <p:nvCxnSpPr>
          <p:cNvPr id="256" name="Google Shape;256;p13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13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9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All of you right now --&gt;</a:t>
            </a:r>
            <a:endParaRPr sz="2000">
              <a:solidFill>
                <a:schemeClr val="lt1"/>
              </a:solidFill>
            </a:endParaRPr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Congratulations! You just became first-time hackers ☺</a:t>
            </a:r>
            <a:endParaRPr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Just being able to navigate around the file system and see what’s there is one of the most important skills you can learn</a:t>
            </a:r>
            <a:endParaRPr/>
          </a:p>
          <a:p>
            <a:pPr marL="68580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-2171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>
                <a:solidFill>
                  <a:schemeClr val="lt1"/>
                </a:solidFill>
              </a:rPr>
              <a:t>Now that we can move around, let’s see how we interact with what we find</a:t>
            </a:r>
            <a:br>
              <a:rPr lang="en-US" sz="2400">
                <a:solidFill>
                  <a:schemeClr val="lt1"/>
                </a:solidFill>
              </a:rPr>
            </a:br>
            <a:br>
              <a:rPr lang="en-US" sz="2400">
                <a:solidFill>
                  <a:schemeClr val="lt1"/>
                </a:solidFill>
              </a:rPr>
            </a:br>
            <a:r>
              <a:rPr lang="en-US" sz="2400">
                <a:solidFill>
                  <a:schemeClr val="lt1"/>
                </a:solidFill>
              </a:rPr>
              <a:t>	</a:t>
            </a:r>
            <a:endParaRPr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</p:txBody>
      </p:sp>
      <p:cxnSp>
        <p:nvCxnSpPr>
          <p:cNvPr id="258" name="Google Shape;258;p13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9" name="Google Shape;259;p13" descr="A person wearing sunglass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6537" r="11155" b="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Compiling and Running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 txBox="1">
            <a:spLocks noGrp="1"/>
          </p:cNvSpPr>
          <p:nvPr>
            <p:ph type="body" idx="1"/>
          </p:nvPr>
        </p:nvSpPr>
        <p:spPr>
          <a:xfrm>
            <a:off x="7761639" y="900442"/>
            <a:ext cx="3514088" cy="50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We can compile code using “</a:t>
            </a:r>
            <a:r>
              <a:rPr lang="en-US" sz="2400" i="1" dirty="0" err="1"/>
              <a:t>javac</a:t>
            </a:r>
            <a:r>
              <a:rPr lang="en-US" sz="2400" i="1" dirty="0"/>
              <a:t> Hello_World.java</a:t>
            </a:r>
            <a:r>
              <a:rPr lang="en-US" sz="2400" dirty="0"/>
              <a:t>” to generate a file called </a:t>
            </a:r>
            <a:r>
              <a:rPr lang="en-US" sz="2400" dirty="0" err="1"/>
              <a:t>Hello_World.class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Once we have </a:t>
            </a:r>
            <a:r>
              <a:rPr lang="en-US" sz="2400" dirty="0" err="1"/>
              <a:t>Hello_World.class</a:t>
            </a:r>
            <a:r>
              <a:rPr lang="en-US" sz="2400" dirty="0"/>
              <a:t>, we can run the code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We use the command “java </a:t>
            </a:r>
            <a:r>
              <a:rPr lang="en-US" sz="2400" i="1" dirty="0"/>
              <a:t>filename</a:t>
            </a:r>
            <a:r>
              <a:rPr lang="en-US" sz="2400" dirty="0"/>
              <a:t>” to run a java executable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Notice there is NO extension after the filename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In this case, it would be “java </a:t>
            </a:r>
            <a:r>
              <a:rPr lang="en-US" dirty="0" err="1"/>
              <a:t>Hello_World</a:t>
            </a:r>
            <a:r>
              <a:rPr lang="en-US" dirty="0"/>
              <a:t>”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Second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409970" y="2139807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</a:t>
              </a:r>
              <a:r>
                <a:rPr lang="en-US" sz="1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VSCode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create and save the HelloWorld.java file from class in a directory of your choice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 the terminal, navigate to that directory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Show the contents of that directory using ls or </a:t>
              </a:r>
              <a:r>
                <a:rPr lang="en-US" sz="17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dir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, verifying your HelloWorld.java file is there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Compile and run your HelloWorld.java file from the terminal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586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1141</Words>
  <Application>Microsoft Office PowerPoint</Application>
  <PresentationFormat>Widescreen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Courier New</vt:lpstr>
      <vt:lpstr>Office Theme</vt:lpstr>
      <vt:lpstr>Office Theme</vt:lpstr>
      <vt:lpstr>Command Line Tutorial</vt:lpstr>
      <vt:lpstr>First, some definitions</vt:lpstr>
      <vt:lpstr>Part 1: Navigating Directories</vt:lpstr>
      <vt:lpstr>The most common commands: MKDIR</vt:lpstr>
      <vt:lpstr>PowerPoint Presentation</vt:lpstr>
      <vt:lpstr>First Exercise</vt:lpstr>
      <vt:lpstr>Review</vt:lpstr>
      <vt:lpstr>Compiling and Running</vt:lpstr>
      <vt:lpstr>Second Exercise</vt:lpstr>
      <vt:lpstr>Meta: Everything is a File</vt:lpstr>
      <vt:lpstr>Part 3: Downloading external libraries</vt:lpstr>
      <vt:lpstr>Doing cool things with Java</vt:lpstr>
      <vt:lpstr>Third Exercise</vt:lpstr>
      <vt:lpstr>Third Exercise</vt:lpstr>
      <vt:lpstr>Fourth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Line Tutorial</dc:title>
  <dc:creator>Fisk, Ryan</dc:creator>
  <cp:lastModifiedBy>Dr_Kinga</cp:lastModifiedBy>
  <cp:revision>10</cp:revision>
  <dcterms:created xsi:type="dcterms:W3CDTF">2021-10-18T19:51:58Z</dcterms:created>
  <dcterms:modified xsi:type="dcterms:W3CDTF">2024-08-29T17:52:03Z</dcterms:modified>
</cp:coreProperties>
</file>