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64" r:id="rId4"/>
    <p:sldId id="267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731A-1966-47A5-8E75-7B9030D2C2CC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E4EF-5761-4F3B-8B94-E28183DE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72CB-A9BA-4BF3-A9C7-528B94E0D213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6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F450-BFEB-49E9-8DC5-35A90C774E45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9364-32CE-43C5-92E3-84559E168675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9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B333F-B452-4BD0-8C41-30BD3F6E907A}" type="datetime1">
              <a:rPr lang="en-US" smtClean="0"/>
              <a:t>11/1/2012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C66C-4631-4757-B90C-326C23BD2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4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DBB4-840D-41E6-8DE6-1DD9532F6482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0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D9A5-2B3B-4DEC-B2BA-4E33E027DB05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4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4885-E9D3-4251-8F4A-1B7E3B62D28A}" type="datetime1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AE40-7E0B-47E1-8128-074EDC258006}" type="datetime1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0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7A3F-3AF6-4C5A-8113-49265B308161}" type="datetime1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2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270B-33D2-4762-8D08-5CD8C9729C9F}" type="datetime1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21D0-5FC5-4358-8F55-8A2B39DDF8F4}" type="datetime1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C208-5FB3-44E7-8E21-53C978E48902}" type="datetime1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F0D3-56BD-48A2-9654-56C08B2033B1}" type="datetime1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7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3130 – Digital Electronics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8</a:t>
            </a:r>
          </a:p>
          <a:p>
            <a:r>
              <a:rPr lang="en-US" dirty="0" smtClean="0"/>
              <a:t>Shift Register</a:t>
            </a:r>
          </a:p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Allan Guan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7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shift register is a cascade of flip-flops that allows the bit-wise movement of the data contained within it</a:t>
            </a:r>
          </a:p>
          <a:p>
            <a:r>
              <a:rPr lang="en-US" dirty="0" smtClean="0"/>
              <a:t>Today we will…</a:t>
            </a:r>
            <a:endParaRPr lang="en-US" dirty="0"/>
          </a:p>
          <a:p>
            <a:pPr lvl="1"/>
            <a:r>
              <a:rPr lang="en-US" dirty="0" smtClean="0"/>
              <a:t>Design a bidirectional, parallel-load shift register using DFFs</a:t>
            </a:r>
          </a:p>
          <a:p>
            <a:pPr lvl="1"/>
            <a:r>
              <a:rPr lang="en-US" dirty="0" smtClean="0"/>
              <a:t>Implement a clear control to clear the register to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7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table for the register</a:t>
            </a:r>
          </a:p>
        </p:txBody>
      </p:sp>
      <p:graphicFrame>
        <p:nvGraphicFramePr>
          <p:cNvPr id="414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29584"/>
              </p:ext>
            </p:extLst>
          </p:nvPr>
        </p:nvGraphicFramePr>
        <p:xfrm>
          <a:off x="1752600" y="1828800"/>
          <a:ext cx="5562600" cy="4064002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3200400"/>
              </a:tblGrid>
              <a:tr h="67786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Parallel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DFF with CLEAR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0"/>
            <a:ext cx="5624512" cy="254994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3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Schematic Design</a:t>
            </a:r>
          </a:p>
        </p:txBody>
      </p:sp>
      <p:pic>
        <p:nvPicPr>
          <p:cNvPr id="5163" name="Picture 43" descr="shift_register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9" r="862"/>
          <a:stretch>
            <a:fillRect/>
          </a:stretch>
        </p:blipFill>
        <p:spPr bwMode="auto">
          <a:xfrm>
            <a:off x="914400" y="1143000"/>
            <a:ext cx="7239000" cy="517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Output response</a:t>
            </a:r>
          </a:p>
        </p:txBody>
      </p:sp>
      <p:grpSp>
        <p:nvGrpSpPr>
          <p:cNvPr id="6274" name="Group 130"/>
          <p:cNvGrpSpPr>
            <a:grpSpLocks/>
          </p:cNvGrpSpPr>
          <p:nvPr/>
        </p:nvGrpSpPr>
        <p:grpSpPr bwMode="auto">
          <a:xfrm>
            <a:off x="533400" y="885826"/>
            <a:ext cx="8153400" cy="5591174"/>
            <a:chOff x="336" y="558"/>
            <a:chExt cx="4981" cy="3810"/>
          </a:xfrm>
        </p:grpSpPr>
        <p:pic>
          <p:nvPicPr>
            <p:cNvPr id="6264" name="Picture 1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" t="7608" r="6224" b="5251"/>
            <a:stretch>
              <a:fillRect/>
            </a:stretch>
          </p:blipFill>
          <p:spPr bwMode="auto">
            <a:xfrm>
              <a:off x="336" y="558"/>
              <a:ext cx="4981" cy="3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65" name="Text Box 121"/>
            <p:cNvSpPr txBox="1">
              <a:spLocks noChangeArrowheads="1"/>
            </p:cNvSpPr>
            <p:nvPr/>
          </p:nvSpPr>
          <p:spPr bwMode="auto">
            <a:xfrm>
              <a:off x="720" y="804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Serial input left shift</a:t>
              </a:r>
            </a:p>
          </p:txBody>
        </p:sp>
        <p:sp>
          <p:nvSpPr>
            <p:cNvPr id="6266" name="Text Box 122"/>
            <p:cNvSpPr txBox="1">
              <a:spLocks noChangeArrowheads="1"/>
            </p:cNvSpPr>
            <p:nvPr/>
          </p:nvSpPr>
          <p:spPr bwMode="auto">
            <a:xfrm>
              <a:off x="720" y="1200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Out0</a:t>
              </a:r>
            </a:p>
          </p:txBody>
        </p:sp>
        <p:sp>
          <p:nvSpPr>
            <p:cNvPr id="6267" name="Text Box 123"/>
            <p:cNvSpPr txBox="1">
              <a:spLocks noChangeArrowheads="1"/>
            </p:cNvSpPr>
            <p:nvPr/>
          </p:nvSpPr>
          <p:spPr bwMode="auto">
            <a:xfrm>
              <a:off x="720" y="1632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Out1</a:t>
              </a:r>
            </a:p>
          </p:txBody>
        </p:sp>
        <p:sp>
          <p:nvSpPr>
            <p:cNvPr id="6268" name="Text Box 124"/>
            <p:cNvSpPr txBox="1">
              <a:spLocks noChangeArrowheads="1"/>
            </p:cNvSpPr>
            <p:nvPr/>
          </p:nvSpPr>
          <p:spPr bwMode="auto">
            <a:xfrm>
              <a:off x="720" y="2064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Out2</a:t>
              </a:r>
            </a:p>
          </p:txBody>
        </p:sp>
        <p:sp>
          <p:nvSpPr>
            <p:cNvPr id="6269" name="Text Box 125"/>
            <p:cNvSpPr txBox="1">
              <a:spLocks noChangeArrowheads="1"/>
            </p:cNvSpPr>
            <p:nvPr/>
          </p:nvSpPr>
          <p:spPr bwMode="auto">
            <a:xfrm>
              <a:off x="720" y="2496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Out3</a:t>
              </a:r>
            </a:p>
          </p:txBody>
        </p:sp>
        <p:sp>
          <p:nvSpPr>
            <p:cNvPr id="6270" name="Text Box 126"/>
            <p:cNvSpPr txBox="1">
              <a:spLocks noChangeArrowheads="1"/>
            </p:cNvSpPr>
            <p:nvPr/>
          </p:nvSpPr>
          <p:spPr bwMode="auto">
            <a:xfrm>
              <a:off x="720" y="292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Serial input right shift</a:t>
              </a:r>
            </a:p>
          </p:txBody>
        </p:sp>
        <p:sp>
          <p:nvSpPr>
            <p:cNvPr id="6271" name="Text Box 127"/>
            <p:cNvSpPr txBox="1">
              <a:spLocks noChangeArrowheads="1"/>
            </p:cNvSpPr>
            <p:nvPr/>
          </p:nvSpPr>
          <p:spPr bwMode="auto">
            <a:xfrm>
              <a:off x="720" y="3321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S1</a:t>
              </a:r>
            </a:p>
          </p:txBody>
        </p:sp>
        <p:sp>
          <p:nvSpPr>
            <p:cNvPr id="6272" name="Text Box 128"/>
            <p:cNvSpPr txBox="1">
              <a:spLocks noChangeArrowheads="1"/>
            </p:cNvSpPr>
            <p:nvPr/>
          </p:nvSpPr>
          <p:spPr bwMode="auto">
            <a:xfrm>
              <a:off x="720" y="376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S0</a:t>
              </a:r>
            </a:p>
          </p:txBody>
        </p:sp>
        <p:sp>
          <p:nvSpPr>
            <p:cNvPr id="6273" name="Text Box 129"/>
            <p:cNvSpPr txBox="1">
              <a:spLocks noChangeArrowheads="1"/>
            </p:cNvSpPr>
            <p:nvPr/>
          </p:nvSpPr>
          <p:spPr bwMode="auto">
            <a:xfrm>
              <a:off x="720" y="4137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Clock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applications of shift registers?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ECE 3130 – Digital Electronics and Design</vt:lpstr>
      <vt:lpstr>Introduction</vt:lpstr>
      <vt:lpstr>Function table for the register</vt:lpstr>
      <vt:lpstr>DFF with CLEAR</vt:lpstr>
      <vt:lpstr>Schematic Design</vt:lpstr>
      <vt:lpstr>Output response</vt:lpstr>
      <vt:lpstr>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</dc:creator>
  <cp:lastModifiedBy>Allan</cp:lastModifiedBy>
  <cp:revision>10</cp:revision>
  <dcterms:created xsi:type="dcterms:W3CDTF">2012-10-18T19:34:44Z</dcterms:created>
  <dcterms:modified xsi:type="dcterms:W3CDTF">2012-11-01T21:39:30Z</dcterms:modified>
</cp:coreProperties>
</file>