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6731A-1966-47A5-8E75-7B9030D2C2CC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1E4EF-5761-4F3B-8B94-E28183DE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E4EF-5761-4F3B-8B94-E28183DE1C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5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45ED-A449-4EFA-8993-316EB515005D}" type="datetime1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6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2187-0453-4BEB-BC12-64D3C14C8BAF}" type="datetime1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0F39-CFE6-4119-98F5-C9343A259393}" type="datetime1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9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A58-05AE-4E12-A5FC-D51A7AFE8932}" type="datetime1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0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68321-5195-4AD5-85B4-F0D4D748F395}" type="datetime1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4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8B16-5FE5-4A61-BB11-226BCE2BE9FD}" type="datetime1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66C5-E471-4F8D-8BD2-3691F4BB3E32}" type="datetime1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0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0E01C-CA46-41E8-9888-987CF9325E8D}" type="datetime1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2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679A7-AF6A-40A2-BB40-C73A7996993A}" type="datetime1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8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E9FB-8AEE-400F-809B-85FE5FBFC063}" type="datetime1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E5DF-C808-4C32-90A8-E165065580AB}" type="datetime1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C9B0-28BF-4002-9BAC-065A992386E6}" type="datetime1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E75E-71B5-4513-B6B9-77FAFDC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7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3130 – Digital Electronics and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7</a:t>
            </a:r>
            <a:endParaRPr lang="en-US" dirty="0" smtClean="0"/>
          </a:p>
          <a:p>
            <a:r>
              <a:rPr lang="en-US" dirty="0" smtClean="0"/>
              <a:t>Binary Counter</a:t>
            </a:r>
            <a:endParaRPr lang="en-US" dirty="0" smtClean="0"/>
          </a:p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Allan Guan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7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binary counter is a device that stores the number of times that an event/process occurs</a:t>
            </a:r>
          </a:p>
          <a:p>
            <a:r>
              <a:rPr lang="en-US" dirty="0" smtClean="0"/>
              <a:t>Up/down counter</a:t>
            </a:r>
          </a:p>
          <a:p>
            <a:pPr lvl="1"/>
            <a:r>
              <a:rPr lang="en-US" dirty="0" smtClean="0"/>
              <a:t>When the selector is in the up state, the counter increments its value</a:t>
            </a:r>
          </a:p>
          <a:p>
            <a:pPr lvl="1"/>
            <a:r>
              <a:rPr lang="en-US" dirty="0" smtClean="0"/>
              <a:t>When the selector is in the down state, the counter decrements its value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7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JK Flip-Flops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universal flip-flop – can be configured as a SRFF, DFF, or TFF</a:t>
            </a:r>
          </a:p>
          <a:p>
            <a:r>
              <a:rPr lang="en-US" dirty="0" smtClean="0"/>
              <a:t>Identical to an SR flip-flop except that S=R=1 is no longer undefined, but rather “toggle/flip”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9671162"/>
              </p:ext>
            </p:extLst>
          </p:nvPr>
        </p:nvGraphicFramePr>
        <p:xfrm>
          <a:off x="4648200" y="16002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K/R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 (hold)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nQ</a:t>
                      </a:r>
                      <a:r>
                        <a:rPr lang="en-US" dirty="0" smtClean="0"/>
                        <a:t> (toggle)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7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Master-Slave JKFF Implementation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77" y="2057400"/>
            <a:ext cx="8807223" cy="3562846"/>
          </a:xfrm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Up/down counter using T Flip-Flops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Circuit Symbol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09800"/>
            <a:ext cx="1731169" cy="1731169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45115828"/>
              </p:ext>
            </p:extLst>
          </p:nvPr>
        </p:nvGraphicFramePr>
        <p:xfrm>
          <a:off x="4645025" y="2174875"/>
          <a:ext cx="404177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58"/>
                <a:gridCol w="1347258"/>
                <a:gridCol w="13472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495800"/>
            <a:ext cx="4633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Tie the J and K inputs of the JKFF to make a TFF.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2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4-bit Up/Down Binary Counter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90" y="1676400"/>
            <a:ext cx="737881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applications of counters?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9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184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ECE 3130 – Digital Electronics and Design</vt:lpstr>
      <vt:lpstr>Introduction</vt:lpstr>
      <vt:lpstr>JK Flip-Flops</vt:lpstr>
      <vt:lpstr>Master-Slave JKFF Implementation</vt:lpstr>
      <vt:lpstr>Up/down counter using T Flip-Flops</vt:lpstr>
      <vt:lpstr>4-bit Up/Down Binary Counter</vt:lpstr>
      <vt:lpstr>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</dc:creator>
  <cp:lastModifiedBy>Allan</cp:lastModifiedBy>
  <cp:revision>6</cp:revision>
  <dcterms:created xsi:type="dcterms:W3CDTF">2012-10-18T19:34:44Z</dcterms:created>
  <dcterms:modified xsi:type="dcterms:W3CDTF">2012-10-24T17:59:42Z</dcterms:modified>
</cp:coreProperties>
</file>