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63" r:id="rId2"/>
    <p:sldId id="257" r:id="rId3"/>
    <p:sldId id="259" r:id="rId4"/>
    <p:sldId id="260" r:id="rId5"/>
    <p:sldId id="258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B6731A-1966-47A5-8E75-7B9030D2C2CC}" type="datetimeFigureOut">
              <a:rPr lang="en-US" smtClean="0"/>
              <a:t>10/24/2012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71E4EF-5761-4F3B-8B94-E28183DE1C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3607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71E4EF-5761-4F3B-8B94-E28183DE1CD6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38555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945ED-A449-4EFA-8993-316EB515005D}" type="datetime1">
              <a:rPr lang="en-US" smtClean="0"/>
              <a:t>10/24/2012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Allan Guan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DE75E-71B5-4513-B6B9-77FAFDCE8C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12617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D2187-0453-4BEB-BC12-64D3C14C8BAF}" type="datetime1">
              <a:rPr lang="en-US" smtClean="0"/>
              <a:t>10/24/2012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Allan Guan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DE75E-71B5-4513-B6B9-77FAFDCE8C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02951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AD0F39-CFE6-4119-98F5-C9343A259393}" type="datetime1">
              <a:rPr lang="en-US" smtClean="0"/>
              <a:t>10/24/2012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Allan Guan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DE75E-71B5-4513-B6B9-77FAFDCE8C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33955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12A58-05AE-4E12-A5FC-D51A7AFE8932}" type="datetime1">
              <a:rPr lang="en-US" smtClean="0"/>
              <a:t>10/24/2012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Allan Guan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DE75E-71B5-4513-B6B9-77FAFDCE8C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85091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68321-5195-4AD5-85B4-F0D4D748F395}" type="datetime1">
              <a:rPr lang="en-US" smtClean="0"/>
              <a:t>10/24/2012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Allan Guan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DE75E-71B5-4513-B6B9-77FAFDCE8C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21470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48B16-5FE5-4A61-BB11-226BCE2BE9FD}" type="datetime1">
              <a:rPr lang="en-US" smtClean="0"/>
              <a:t>10/24/2012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Allan Guan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DE75E-71B5-4513-B6B9-77FAFDCE8C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80112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666C5-E471-4F8D-8BD2-3691F4BB3E32}" type="datetime1">
              <a:rPr lang="en-US" smtClean="0"/>
              <a:t>10/24/2012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Allan Guan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DE75E-71B5-4513-B6B9-77FAFDCE8C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93067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0E01C-CA46-41E8-9888-987CF9325E8D}" type="datetime1">
              <a:rPr lang="en-US" smtClean="0"/>
              <a:t>10/24/2012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Allan Guan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DE75E-71B5-4513-B6B9-77FAFDCE8C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70276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679A7-AF6A-40A2-BB40-C73A7996993A}" type="datetime1">
              <a:rPr lang="en-US" smtClean="0"/>
              <a:t>10/24/2012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Allan Guan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DE75E-71B5-4513-B6B9-77FAFDCE8C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48870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1E9FB-8AEE-400F-809B-85FE5FBFC063}" type="datetime1">
              <a:rPr lang="en-US" smtClean="0"/>
              <a:t>10/24/2012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Allan Guan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DE75E-71B5-4513-B6B9-77FAFDCE8C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60213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4E5DF-C808-4C32-90A8-E165065580AB}" type="datetime1">
              <a:rPr lang="en-US" smtClean="0"/>
              <a:t>10/24/2012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Allan Guan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DE75E-71B5-4513-B6B9-77FAFDCE8C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41432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E0C9B0-28BF-4002-9BAC-065A992386E6}" type="datetime1">
              <a:rPr lang="en-US" smtClean="0"/>
              <a:t>10/24/2012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Allan Guan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3DE75E-71B5-4513-B6B9-77FAFDCE8C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57742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ECE 3130 – Digital Electronics and Design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Lab </a:t>
            </a:r>
            <a:r>
              <a:rPr lang="en-US" dirty="0" smtClean="0"/>
              <a:t>7</a:t>
            </a:r>
            <a:endParaRPr lang="en-US" dirty="0" smtClean="0"/>
          </a:p>
          <a:p>
            <a:r>
              <a:rPr lang="en-US" dirty="0" smtClean="0"/>
              <a:t>Binary Counter</a:t>
            </a:r>
            <a:endParaRPr lang="en-US" dirty="0" smtClean="0"/>
          </a:p>
          <a:p>
            <a:r>
              <a:rPr lang="en-US" dirty="0" smtClean="0"/>
              <a:t>Fall 2012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Allan Guan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02709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binary counter is a device that stores the number of times that an event/process occurs</a:t>
            </a:r>
          </a:p>
          <a:p>
            <a:r>
              <a:rPr lang="en-US" dirty="0" smtClean="0"/>
              <a:t>Up/down counter</a:t>
            </a:r>
          </a:p>
          <a:p>
            <a:pPr lvl="1"/>
            <a:r>
              <a:rPr lang="en-US" dirty="0" smtClean="0"/>
              <a:t>When the selector is in the up state, the counter increments its value</a:t>
            </a:r>
          </a:p>
          <a:p>
            <a:pPr lvl="1"/>
            <a:r>
              <a:rPr lang="en-US" dirty="0" smtClean="0"/>
              <a:t>When the selector is in the down state, the counter decrements its value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Allan Guan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97765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JK Flip-Flops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A universal flip-flop – can be configured as a SRFF, DFF, or TFF</a:t>
            </a:r>
          </a:p>
          <a:p>
            <a:r>
              <a:rPr lang="en-US" dirty="0" smtClean="0"/>
              <a:t>Identical to an SR flip-flop except that S=R=1 is no longer undefined, but rather “toggle/flip”</a:t>
            </a:r>
            <a:endParaRPr lang="en-US" dirty="0"/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069671162"/>
              </p:ext>
            </p:extLst>
          </p:nvPr>
        </p:nvGraphicFramePr>
        <p:xfrm>
          <a:off x="4648200" y="1600200"/>
          <a:ext cx="40386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46200"/>
                <a:gridCol w="1346200"/>
                <a:gridCol w="1346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J/S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K/R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Qnext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Q (hold)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nQ</a:t>
                      </a:r>
                      <a:r>
                        <a:rPr lang="en-US" dirty="0" smtClean="0"/>
                        <a:t> (toggle)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Allan Guan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99793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Master-Slave JKFF Implementation</a:t>
            </a:r>
            <a:endParaRPr lang="en-US" dirty="0"/>
          </a:p>
        </p:txBody>
      </p:sp>
      <p:pic>
        <p:nvPicPr>
          <p:cNvPr id="12" name="Content Placeholder 11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377" y="2057400"/>
            <a:ext cx="8807223" cy="3562846"/>
          </a:xfrm>
        </p:spPr>
      </p:pic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Allan Guan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2228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Up/down counter using T Flip-Flops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Circuit Symbol</a:t>
            </a:r>
            <a:endParaRPr lang="en-US" dirty="0"/>
          </a:p>
        </p:txBody>
      </p:sp>
      <p:pic>
        <p:nvPicPr>
          <p:cNvPr id="10" name="Content Placeholder 9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800" y="2209800"/>
            <a:ext cx="1731169" cy="1731169"/>
          </a:xfrm>
        </p:spPr>
      </p:pic>
      <p:sp>
        <p:nvSpPr>
          <p:cNvPr id="8" name="Text Placeholder 7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Truth Table</a:t>
            </a:r>
            <a:endParaRPr lang="en-US" dirty="0"/>
          </a:p>
        </p:txBody>
      </p:sp>
      <p:graphicFrame>
        <p:nvGraphicFramePr>
          <p:cNvPr id="11" name="Content Placeholder 10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3445115828"/>
              </p:ext>
            </p:extLst>
          </p:nvPr>
        </p:nvGraphicFramePr>
        <p:xfrm>
          <a:off x="4645025" y="2174875"/>
          <a:ext cx="4041774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47258"/>
                <a:gridCol w="1347258"/>
                <a:gridCol w="1347258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Q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Qnext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685800" y="4495800"/>
            <a:ext cx="46336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Tie the J and K inputs of the JKFF to make a TFF.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Allan Guan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39225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4-bit Up/Down Binary Counter</a:t>
            </a:r>
            <a:endParaRPr lang="en-US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6990" y="1676400"/>
            <a:ext cx="7378810" cy="441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Allan Guan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3868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are some applications of counters?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Allan Guan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51982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184</Words>
  <Application>Microsoft Office PowerPoint</Application>
  <PresentationFormat>On-screen Show (4:3)</PresentationFormat>
  <Paragraphs>58</Paragraphs>
  <Slides>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ECE 3130 – Digital Electronics and Design</vt:lpstr>
      <vt:lpstr>Introduction</vt:lpstr>
      <vt:lpstr>JK Flip-Flops</vt:lpstr>
      <vt:lpstr>Master-Slave JKFF Implementation</vt:lpstr>
      <vt:lpstr>Up/down counter using T Flip-Flops</vt:lpstr>
      <vt:lpstr>4-bit Up/Down Binary Counter</vt:lpstr>
      <vt:lpstr>Analysis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Allan</dc:creator>
  <cp:lastModifiedBy>Allan</cp:lastModifiedBy>
  <cp:revision>6</cp:revision>
  <dcterms:created xsi:type="dcterms:W3CDTF">2012-10-18T19:34:44Z</dcterms:created>
  <dcterms:modified xsi:type="dcterms:W3CDTF">2012-10-24T17:59:42Z</dcterms:modified>
</cp:coreProperties>
</file>