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398D3-363D-4D56-8851-C1F87570CCF0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18801-15F7-4B14-8F9E-9E4C31C62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19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22D00-FD18-4352-913D-BC518A39026B}" type="datetime1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8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DAB3A-29DA-4AB1-A32B-CAB31D8358ED}" type="datetime1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6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9A12-6106-48E9-ACFF-E562F0FB7706}" type="datetime1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6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6AB9D-A2AF-45DD-BEC7-ACADA35C81B7}" type="datetime1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3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9FB4-9329-4490-B431-3083AF168E04}" type="datetime1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0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F3AD3-49D3-4079-A0A7-DAD64F1B96FB}" type="datetime1">
              <a:rPr lang="en-US" smtClean="0"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6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1E30-7708-4013-B3D1-6B669554418A}" type="datetime1">
              <a:rPr lang="en-US" smtClean="0"/>
              <a:t>10/10/2012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9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1889-7410-4057-A90E-FA46A010B896}" type="datetime1">
              <a:rPr lang="en-US" smtClean="0"/>
              <a:t>10/10/2012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0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9E993-178B-4CDA-AD60-22A4EE60E0C4}" type="datetime1">
              <a:rPr lang="en-US" smtClean="0"/>
              <a:t>10/10/2012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03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50D4-CE46-4C80-B8BB-706CCD512E93}" type="datetime1">
              <a:rPr lang="en-US" smtClean="0"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7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0FAE-D87E-4559-80D9-F9AFFD6AFAE8}" type="datetime1">
              <a:rPr lang="en-US" smtClean="0"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54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7AE67-BFB6-4BBB-A451-D83AB90EFF83}" type="datetime1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Allan Guan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F8130-EF58-4F0F-B124-6AB142A91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34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ECE 3130 – Digital Electronics and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Lab 6</a:t>
            </a:r>
          </a:p>
          <a:p>
            <a:r>
              <a:rPr lang="en-US" dirty="0" smtClean="0"/>
              <a:t>State Machines</a:t>
            </a:r>
          </a:p>
          <a:p>
            <a:r>
              <a:rPr lang="en-US" dirty="0" smtClean="0"/>
              <a:t>Fall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Allan Guan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247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State Machine?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model of a machine that can be in one of several </a:t>
            </a:r>
            <a:r>
              <a:rPr lang="en-US" i="1" dirty="0" smtClean="0"/>
              <a:t>states</a:t>
            </a:r>
            <a:r>
              <a:rPr lang="en-US" dirty="0" smtClean="0"/>
              <a:t> (e.g. traffic lights)</a:t>
            </a:r>
            <a:endParaRPr lang="en-US" i="1" dirty="0" smtClean="0"/>
          </a:p>
          <a:p>
            <a:r>
              <a:rPr lang="en-US" dirty="0" smtClean="0"/>
              <a:t>Different representations:</a:t>
            </a:r>
          </a:p>
          <a:p>
            <a:pPr lvl="1"/>
            <a:r>
              <a:rPr lang="en-US" dirty="0" smtClean="0"/>
              <a:t>State tables</a:t>
            </a:r>
          </a:p>
          <a:p>
            <a:pPr lvl="1"/>
            <a:r>
              <a:rPr lang="en-US" dirty="0" smtClean="0"/>
              <a:t>State diagrams</a:t>
            </a:r>
          </a:p>
          <a:p>
            <a:pPr lvl="1"/>
            <a:r>
              <a:rPr lang="en-US" dirty="0" smtClean="0"/>
              <a:t>State equations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4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Mealy and Moore 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Mealy machine</a:t>
            </a:r>
          </a:p>
          <a:p>
            <a:pPr lvl="1"/>
            <a:r>
              <a:rPr lang="en-US" dirty="0" smtClean="0"/>
              <a:t>Output values are determined by both the current state and the current inputs</a:t>
            </a:r>
          </a:p>
          <a:p>
            <a:r>
              <a:rPr lang="en-US" dirty="0" smtClean="0"/>
              <a:t>Moore machine</a:t>
            </a:r>
          </a:p>
          <a:p>
            <a:pPr lvl="1"/>
            <a:r>
              <a:rPr lang="en-US" dirty="0" smtClean="0"/>
              <a:t>Output values are determined solely by the current state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68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both a Mealy and Moore machine to detect the sequence, 1010, in a bit pattern</a:t>
            </a:r>
          </a:p>
          <a:p>
            <a:r>
              <a:rPr lang="en-US" dirty="0" smtClean="0"/>
              <a:t>Draw a state table</a:t>
            </a:r>
          </a:p>
          <a:p>
            <a:r>
              <a:rPr lang="en-US" dirty="0" smtClean="0"/>
              <a:t>Implement a Mealy machine using D flip-flops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66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Moore Machine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4511675" cy="323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1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143730"/>
              </p:ext>
            </p:extLst>
          </p:nvPr>
        </p:nvGraphicFramePr>
        <p:xfrm>
          <a:off x="4489904" y="2049144"/>
          <a:ext cx="4572000" cy="2942273"/>
        </p:xfrm>
        <a:graphic>
          <a:graphicData uri="http://schemas.openxmlformats.org/drawingml/2006/table">
            <a:tbl>
              <a:tblPr/>
              <a:tblGrid>
                <a:gridCol w="1219200"/>
                <a:gridCol w="1066800"/>
                <a:gridCol w="1066800"/>
                <a:gridCol w="1219200"/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Present State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Next State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Output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Input=1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(000)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(001)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(010)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(011)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(011)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(100)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(011)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65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Mealy Machine</a:t>
            </a:r>
            <a:endParaRPr lang="en-US" dirty="0"/>
          </a:p>
        </p:txBody>
      </p:sp>
      <p:graphicFrame>
        <p:nvGraphicFramePr>
          <p:cNvPr id="29" name="Group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71809"/>
              </p:ext>
            </p:extLst>
          </p:nvPr>
        </p:nvGraphicFramePr>
        <p:xfrm>
          <a:off x="1752600" y="3778567"/>
          <a:ext cx="5486400" cy="2546033"/>
        </p:xfrm>
        <a:graphic>
          <a:graphicData uri="http://schemas.openxmlformats.org/drawingml/2006/table">
            <a:tbl>
              <a:tblPr/>
              <a:tblGrid>
                <a:gridCol w="1219200"/>
                <a:gridCol w="1066800"/>
                <a:gridCol w="1066800"/>
                <a:gridCol w="1066800"/>
                <a:gridCol w="1066800"/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Current State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Next State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Output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3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Input=1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Input=1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(10)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(11)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(11)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1295401"/>
            <a:ext cx="5319712" cy="2538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58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Mealy Implementation using DFF</a:t>
            </a:r>
            <a:endParaRPr lang="en-US" dirty="0"/>
          </a:p>
        </p:txBody>
      </p:sp>
      <p:graphicFrame>
        <p:nvGraphicFramePr>
          <p:cNvPr id="4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151106"/>
              </p:ext>
            </p:extLst>
          </p:nvPr>
        </p:nvGraphicFramePr>
        <p:xfrm>
          <a:off x="990600" y="1295401"/>
          <a:ext cx="7010400" cy="5054372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  <a:gridCol w="990600"/>
                <a:gridCol w="762000"/>
                <a:gridCol w="762000"/>
                <a:gridCol w="762000"/>
                <a:gridCol w="838200"/>
                <a:gridCol w="914400"/>
              </a:tblGrid>
              <a:tr h="650444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Inputs of combinational circuit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Output of combinational circuit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0444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Present state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Next state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Flip flop inputs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output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37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6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6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6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6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6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6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6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76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65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Implementation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23" t="15118" r="20396" b="22557"/>
          <a:stretch>
            <a:fillRect/>
          </a:stretch>
        </p:blipFill>
        <p:spPr>
          <a:xfrm>
            <a:off x="762000" y="1402914"/>
            <a:ext cx="7603805" cy="4921686"/>
          </a:xfr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40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" t="8398" r="18167" b="7439"/>
          <a:stretch>
            <a:fillRect/>
          </a:stretch>
        </p:blipFill>
        <p:spPr>
          <a:xfrm>
            <a:off x="609600" y="1231100"/>
            <a:ext cx="7795795" cy="5066826"/>
          </a:xfr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Allan Guan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08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341</Words>
  <Application>Microsoft Office PowerPoint</Application>
  <PresentationFormat>On-screen Show (4:3)</PresentationFormat>
  <Paragraphs>164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ECE 3130 – Digital Electronics and Design</vt:lpstr>
      <vt:lpstr>What is a State Machine?</vt:lpstr>
      <vt:lpstr>Mealy and Moore State Machines</vt:lpstr>
      <vt:lpstr>Objectives</vt:lpstr>
      <vt:lpstr>Moore Machine</vt:lpstr>
      <vt:lpstr>Mealy Machine</vt:lpstr>
      <vt:lpstr>Mealy Implementation using DFF</vt:lpstr>
      <vt:lpstr>Circuit Implementation</vt:lpstr>
      <vt:lpstr>Output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3130 – Digital Electronics and Design</dc:title>
  <dc:creator>Allan</dc:creator>
  <cp:lastModifiedBy>Allan Guan</cp:lastModifiedBy>
  <cp:revision>11</cp:revision>
  <dcterms:created xsi:type="dcterms:W3CDTF">2012-10-04T22:12:21Z</dcterms:created>
  <dcterms:modified xsi:type="dcterms:W3CDTF">2012-10-10T19:16:30Z</dcterms:modified>
</cp:coreProperties>
</file>