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5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0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99B50-D8FF-47BD-A6E8-BCDB2E6D8AD6}" type="datetimeFigureOut">
              <a:rPr lang="en-US" smtClean="0"/>
              <a:t>9/29/2012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036AA-3667-4B3C-BCE2-35FC4C47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9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0A73-D748-4817-BF5E-DA6EEE907341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7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096B-4D23-4519-B762-4EEDEA00F2CF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8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1324-1515-4292-9D0D-176CC7C0B742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2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9331-05B9-4494-A369-96281581BE0E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3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F211-FEAF-41AF-93B8-5BFE5676D763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8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4418-5F99-47F8-8309-256D25C93D13}" type="datetime1">
              <a:rPr lang="en-US" smtClean="0"/>
              <a:t>9/29/2012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9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02627-304E-4C3F-8785-9027927C740E}" type="datetime1">
              <a:rPr lang="en-US" smtClean="0"/>
              <a:t>9/29/2012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7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C25A-BA68-40D4-ACB2-3E8C91FBD810}" type="datetime1">
              <a:rPr lang="en-US" smtClean="0"/>
              <a:t>9/29/2012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8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CDD9-1DC8-4ED0-AFE3-AB15913028AD}" type="datetime1">
              <a:rPr lang="en-US" smtClean="0"/>
              <a:t>9/29/2012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9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4B0D-563A-4E25-A1E5-2CDDB3DDA651}" type="datetime1">
              <a:rPr lang="en-US" smtClean="0"/>
              <a:t>9/29/2012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0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3EF55-80FC-4E26-BBD0-E735EE9A8FE8}" type="datetime1">
              <a:rPr lang="en-US" smtClean="0"/>
              <a:t>9/29/2012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9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08485-A2CF-40E8-95DA-301708FE27E8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4FE84-8E44-4E35-8E2E-0E5165DD4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ECE 3130 – Digital Electronics and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Lab 3</a:t>
            </a:r>
          </a:p>
          <a:p>
            <a:r>
              <a:rPr lang="en-US" dirty="0" smtClean="0"/>
              <a:t>Multiplexers, Parity Generators, and Boolean functions using MUX</a:t>
            </a:r>
          </a:p>
          <a:p>
            <a:r>
              <a:rPr lang="en-US" dirty="0" smtClean="0"/>
              <a:t>Fall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39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week…</a:t>
            </a:r>
          </a:p>
          <a:p>
            <a:pPr lvl="1"/>
            <a:r>
              <a:rPr lang="en-US" dirty="0" smtClean="0"/>
              <a:t>You built a 2:1 MUX</a:t>
            </a:r>
          </a:p>
          <a:p>
            <a:pPr lvl="1"/>
            <a:r>
              <a:rPr lang="en-US" dirty="0" smtClean="0"/>
              <a:t>For HW, you built a 4:1 MUX</a:t>
            </a:r>
          </a:p>
          <a:p>
            <a:r>
              <a:rPr lang="en-US" dirty="0" smtClean="0"/>
              <a:t>Today…</a:t>
            </a:r>
          </a:p>
          <a:p>
            <a:pPr lvl="1"/>
            <a:r>
              <a:rPr lang="en-US" dirty="0" smtClean="0"/>
              <a:t>Apply a 4:1 MUX to implement a parity generator and adder</a:t>
            </a:r>
          </a:p>
          <a:p>
            <a:pPr lvl="1"/>
            <a:r>
              <a:rPr lang="en-US" dirty="0" smtClean="0"/>
              <a:t>Appreciate the useful applications of multiplexers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8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MUX Review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Truth table (4:1 MUX)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823582"/>
              </p:ext>
            </p:extLst>
          </p:nvPr>
        </p:nvGraphicFramePr>
        <p:xfrm>
          <a:off x="4724400" y="2209800"/>
          <a:ext cx="4038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 (Z)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MUX has n select lines, 2</a:t>
            </a:r>
            <a:r>
              <a:rPr lang="en-US" baseline="30000" dirty="0" smtClean="0"/>
              <a:t>n</a:t>
            </a:r>
            <a:r>
              <a:rPr lang="en-US" dirty="0" smtClean="0"/>
              <a:t> inputs and 1 output</a:t>
            </a:r>
          </a:p>
          <a:p>
            <a:r>
              <a:rPr lang="en-US" dirty="0" smtClean="0"/>
              <a:t>The select line chooses which input to pass to the output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548" y="4419600"/>
            <a:ext cx="2381250" cy="166687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3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4-to-1 MUX from three 2-to-1 MUX’s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57400"/>
            <a:ext cx="3910013" cy="356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0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Parity Generator?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Circuit that outputs either a 0 or a 1 depending on the number of 1’s in the input</a:t>
            </a:r>
          </a:p>
          <a:p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Even – outputs a 1 if there is an odd number of 1’s in the input (i.e. the total # of 1’s becomes even)</a:t>
            </a:r>
          </a:p>
          <a:p>
            <a:pPr lvl="1"/>
            <a:r>
              <a:rPr lang="en-US" dirty="0" smtClean="0"/>
              <a:t>Odd – outputs a 1 if there is an even number of 1’s in the input (i.e. the total # of 1’s becomes odd)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6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-bit Parity Generator Truth Tables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Odd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78245977"/>
              </p:ext>
            </p:extLst>
          </p:nvPr>
        </p:nvGraphicFramePr>
        <p:xfrm>
          <a:off x="4645025" y="2174875"/>
          <a:ext cx="404177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444"/>
                <a:gridCol w="1010444"/>
                <a:gridCol w="1010444"/>
                <a:gridCol w="10104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97811743"/>
              </p:ext>
            </p:extLst>
          </p:nvPr>
        </p:nvGraphicFramePr>
        <p:xfrm>
          <a:off x="457200" y="2174875"/>
          <a:ext cx="404018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047"/>
                <a:gridCol w="1010047"/>
                <a:gridCol w="1010047"/>
                <a:gridCol w="101004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01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Exercise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either an even or odd 3-bit parity generator using your 4:1 multiplexer</a:t>
            </a:r>
          </a:p>
          <a:p>
            <a:r>
              <a:rPr lang="en-US" dirty="0" smtClean="0"/>
              <a:t>Simulate your circuit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21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your parity generator for all possible 3-bit </a:t>
            </a:r>
            <a:r>
              <a:rPr lang="en-US" dirty="0" smtClean="0"/>
              <a:t>combinations</a:t>
            </a:r>
            <a:endParaRPr lang="en-US" dirty="0"/>
          </a:p>
          <a:p>
            <a:r>
              <a:rPr lang="en-US" dirty="0"/>
              <a:t>Show the output waveforms for each </a:t>
            </a:r>
            <a:r>
              <a:rPr lang="en-US" dirty="0" smtClean="0"/>
              <a:t>test</a:t>
            </a:r>
            <a:endParaRPr lang="en-US" dirty="0"/>
          </a:p>
          <a:p>
            <a:r>
              <a:rPr lang="en-US" dirty="0"/>
              <a:t>What is the application of a parity generator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80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/>
              <a:t>Implement a 1-Bit full adder using </a:t>
            </a:r>
            <a:r>
              <a:rPr lang="en-GB" dirty="0" smtClean="0"/>
              <a:t>the 4:1 multiplexer (hint: you will need two 4:1 MUX’s, one for sum and another for carry)</a:t>
            </a:r>
            <a:endParaRPr lang="en-GB" dirty="0"/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/>
              <a:t>Simulate your </a:t>
            </a:r>
            <a:r>
              <a:rPr lang="en-GB" dirty="0" smtClean="0"/>
              <a:t>adder</a:t>
            </a:r>
            <a:endParaRPr lang="en-GB" dirty="0"/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dirty="0"/>
              <a:t>You should test your circuit for all possible combinations of </a:t>
            </a:r>
            <a:r>
              <a:rPr lang="en-GB" dirty="0" smtClean="0"/>
              <a:t>input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3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374</Words>
  <Application>Microsoft Office PowerPoint</Application>
  <PresentationFormat>On-screen Show (4:3)</PresentationFormat>
  <Paragraphs>131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ECE 3130 – Digital Electronics and Design</vt:lpstr>
      <vt:lpstr>Objectives</vt:lpstr>
      <vt:lpstr>MUX Review</vt:lpstr>
      <vt:lpstr>4-to-1 MUX from three 2-to-1 MUX’s</vt:lpstr>
      <vt:lpstr>What is a Parity Generator?</vt:lpstr>
      <vt:lpstr>3-bit Parity Generator Truth Tables</vt:lpstr>
      <vt:lpstr>Lab Exercise</vt:lpstr>
      <vt:lpstr>Analysis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3130 – Digital Electronics and Design</dc:title>
  <dc:creator>Allan</dc:creator>
  <cp:lastModifiedBy>Allan</cp:lastModifiedBy>
  <cp:revision>14</cp:revision>
  <dcterms:created xsi:type="dcterms:W3CDTF">2012-09-01T17:04:50Z</dcterms:created>
  <dcterms:modified xsi:type="dcterms:W3CDTF">2012-09-29T22:33:39Z</dcterms:modified>
</cp:coreProperties>
</file>