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57" r:id="rId4"/>
    <p:sldId id="258" r:id="rId5"/>
    <p:sldId id="259" r:id="rId6"/>
    <p:sldId id="260" r:id="rId7"/>
    <p:sldId id="265" r:id="rId8"/>
    <p:sldId id="261" r:id="rId9"/>
    <p:sldId id="262" r:id="rId10"/>
    <p:sldId id="268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0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0CF68-A2A2-415D-BB43-F2BF88A48050}" type="datetimeFigureOut">
              <a:rPr lang="en-US" smtClean="0"/>
              <a:t>9/29/2012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3ACA8-4F03-4FF8-A758-DA7DF3A3B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1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121C-AD60-44F7-A32B-B4EE334FDEAB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9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D0844-7EB0-4AE8-AE95-25116163BC76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6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383AB-1D81-4B8D-92B6-94FA2EC0DD66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0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69F6-A04E-4AA7-A328-AD86E66320DF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2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1B11-2F5C-4E9D-A5D2-CE960ED165F8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3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7602-D2DE-48C7-8D4C-503833C7186D}" type="datetime1">
              <a:rPr lang="en-US" smtClean="0"/>
              <a:t>9/29/2012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3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9922D-714D-4B68-BAB3-42D84E7726EE}" type="datetime1">
              <a:rPr lang="en-US" smtClean="0"/>
              <a:t>9/29/2012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CE945-FC98-4AAE-B2EE-433A13F4A53B}" type="datetime1">
              <a:rPr lang="en-US" smtClean="0"/>
              <a:t>9/29/2012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0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BAFE-E9D9-470A-A271-780766B1BBAD}" type="datetime1">
              <a:rPr lang="en-US" smtClean="0"/>
              <a:t>9/29/2012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8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A7BC-82BE-45B1-BF9E-03EF3744AD37}" type="datetime1">
              <a:rPr lang="en-US" smtClean="0"/>
              <a:t>9/29/2012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7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694D-1E22-440F-A42A-D1276A1B5CF1}" type="datetime1">
              <a:rPr lang="en-US" smtClean="0"/>
              <a:t>9/29/2012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C7BC9-8061-4723-8085-312543194F03}" type="datetime1">
              <a:rPr lang="en-US" smtClean="0"/>
              <a:t>9/29/2012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38C0C-8749-49A5-8C38-9DA879CC0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46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3130 – Digital Electronics and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2</a:t>
            </a:r>
          </a:p>
          <a:p>
            <a:r>
              <a:rPr lang="en-US" dirty="0" smtClean="0"/>
              <a:t>Adders and Multiplexers</a:t>
            </a:r>
          </a:p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03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2:1 MUX Gate Implementation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350" y="2219324"/>
            <a:ext cx="657765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29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4-to-1 MUX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24400" y="2209800"/>
          <a:ext cx="403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 (M)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6337" y="2210594"/>
            <a:ext cx="2600325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13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 a 2:1 MUX and simulate it</a:t>
            </a:r>
          </a:p>
          <a:p>
            <a:r>
              <a:rPr lang="en-US" dirty="0" smtClean="0"/>
              <a:t>Build a 4:1 MUX from your 2:1 MUX (hint: you will need three 2:1 MUX’s) and simulate it</a:t>
            </a:r>
          </a:p>
          <a:p>
            <a:r>
              <a:rPr lang="en-US" dirty="0" smtClean="0"/>
              <a:t>You will be using the 4:1 MUX next lab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9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adders and multiplexers work</a:t>
            </a:r>
          </a:p>
          <a:p>
            <a:r>
              <a:rPr lang="en-US" dirty="0" smtClean="0"/>
              <a:t>Build and simulate a half and full adder</a:t>
            </a:r>
          </a:p>
          <a:p>
            <a:r>
              <a:rPr lang="en-US" dirty="0" smtClean="0"/>
              <a:t>Build and simulate a 2-to-1 and 4-to-1 multiplexer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27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adders?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circuits that perform addition of numbers</a:t>
            </a:r>
          </a:p>
          <a:p>
            <a:r>
              <a:rPr lang="en-US" dirty="0" smtClean="0"/>
              <a:t>Half adder</a:t>
            </a:r>
          </a:p>
          <a:p>
            <a:pPr lvl="1"/>
            <a:r>
              <a:rPr lang="en-US" dirty="0" smtClean="0"/>
              <a:t>Adds two 1-bit binary numbers</a:t>
            </a:r>
          </a:p>
          <a:p>
            <a:r>
              <a:rPr lang="en-US" dirty="0" smtClean="0"/>
              <a:t>Full adder</a:t>
            </a:r>
          </a:p>
          <a:p>
            <a:pPr lvl="1"/>
            <a:r>
              <a:rPr lang="en-US" dirty="0" smtClean="0"/>
              <a:t>Adds three 1-bit binary numbers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68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Implementation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42076"/>
              </p:ext>
            </p:extLst>
          </p:nvPr>
        </p:nvGraphicFramePr>
        <p:xfrm>
          <a:off x="914400" y="214884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File:Half Adder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673600"/>
            <a:ext cx="2286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45368"/>
              </p:ext>
            </p:extLst>
          </p:nvPr>
        </p:nvGraphicFramePr>
        <p:xfrm>
          <a:off x="914400" y="21488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5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Adder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86000"/>
            <a:ext cx="4783667" cy="215265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the truth table, include the Boolean equation for the sum and carry of the half and full adder.</a:t>
            </a:r>
          </a:p>
          <a:p>
            <a:r>
              <a:rPr lang="en-US" dirty="0" smtClean="0"/>
              <a:t>Report, in tabular form, the propagation delays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PHL</a:t>
            </a:r>
            <a:r>
              <a:rPr lang="en-US" dirty="0" smtClean="0"/>
              <a:t>,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PLH</a:t>
            </a:r>
            <a:r>
              <a:rPr lang="en-US" dirty="0" smtClean="0"/>
              <a:t>) of the sum and carry for the half adder.</a:t>
            </a:r>
          </a:p>
          <a:p>
            <a:r>
              <a:rPr lang="en-US" dirty="0" smtClean="0"/>
              <a:t>Which output has longer delay: sum or carry? Can you say why?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1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multiplexer (MUX)?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device with multiple inputs and one output</a:t>
            </a:r>
            <a:endParaRPr lang="en-US" dirty="0"/>
          </a:p>
          <a:p>
            <a:r>
              <a:rPr lang="en-US" dirty="0" smtClean="0"/>
              <a:t>Also known as a data selector or controlled switch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1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MUX has n select lines, 2</a:t>
            </a:r>
            <a:r>
              <a:rPr lang="en-US" baseline="30000" dirty="0"/>
              <a:t>n</a:t>
            </a:r>
            <a:r>
              <a:rPr lang="en-US" dirty="0"/>
              <a:t> inputs and 1 output</a:t>
            </a:r>
          </a:p>
          <a:p>
            <a:r>
              <a:rPr lang="en-US" dirty="0"/>
              <a:t>The select line chooses which input to pass to the output</a:t>
            </a:r>
          </a:p>
          <a:p>
            <a:r>
              <a:rPr lang="en-US" dirty="0"/>
              <a:t>2-to-1 MUX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876800"/>
            <a:ext cx="2381250" cy="166687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023366"/>
              </p:ext>
            </p:extLst>
          </p:nvPr>
        </p:nvGraphicFramePr>
        <p:xfrm>
          <a:off x="4800600" y="2209800"/>
          <a:ext cx="2800352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088"/>
                <a:gridCol w="700088"/>
                <a:gridCol w="700088"/>
                <a:gridCol w="700088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383</Words>
  <Application>Microsoft Office PowerPoint</Application>
  <PresentationFormat>On-screen Show (4:3)</PresentationFormat>
  <Paragraphs>171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ECE 3130 – Digital Electronics and Design</vt:lpstr>
      <vt:lpstr>Objectives</vt:lpstr>
      <vt:lpstr>What are adders?</vt:lpstr>
      <vt:lpstr>Half Adder</vt:lpstr>
      <vt:lpstr>Full Adder</vt:lpstr>
      <vt:lpstr>Full Adder Implementation</vt:lpstr>
      <vt:lpstr>Analysis</vt:lpstr>
      <vt:lpstr>What is a multiplexer (MUX)?</vt:lpstr>
      <vt:lpstr>How does it work?</vt:lpstr>
      <vt:lpstr>2:1 MUX Gate Implementation</vt:lpstr>
      <vt:lpstr>4-to-1 MUX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3130 – Lab 2</dc:title>
  <dc:creator>Allan</dc:creator>
  <cp:lastModifiedBy>Allan</cp:lastModifiedBy>
  <cp:revision>30</cp:revision>
  <dcterms:created xsi:type="dcterms:W3CDTF">2012-08-31T14:38:53Z</dcterms:created>
  <dcterms:modified xsi:type="dcterms:W3CDTF">2012-09-29T22:33:21Z</dcterms:modified>
</cp:coreProperties>
</file>