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80" autoAdjust="0"/>
    <p:restoredTop sz="94660"/>
  </p:normalViewPr>
  <p:slideViewPr>
    <p:cSldViewPr>
      <p:cViewPr varScale="1">
        <p:scale>
          <a:sx n="74" d="100"/>
          <a:sy n="74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ther%20Akinnagbe\AppData\Local\Temp\group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>
              <a:defRPr/>
            </a:pPr>
            <a:r>
              <a:rPr lang="en-US"/>
              <a:t>motor % vs speed</a:t>
            </a:r>
          </a:p>
        </c:rich>
      </c:tx>
      <c:layout>
        <c:manualLayout>
          <c:xMode val="edge"/>
          <c:yMode val="edge"/>
          <c:x val="0.36116504854368925"/>
          <c:y val="3.1630245471804458E-2"/>
        </c:manualLayout>
      </c:layout>
    </c:title>
    <c:plotArea>
      <c:layout>
        <c:manualLayout>
          <c:layoutTarget val="inner"/>
          <c:xMode val="edge"/>
          <c:yMode val="edge"/>
          <c:x val="0.13009708737864079"/>
          <c:y val="0.12165479027617079"/>
          <c:w val="0.66796116504854364"/>
          <c:h val="0.6593689632968448"/>
        </c:manualLayout>
      </c:layout>
      <c:lineChart>
        <c:grouping val="standard"/>
        <c:ser>
          <c:idx val="0"/>
          <c:order val="0"/>
          <c:marker>
            <c:symbol val="none"/>
          </c:marker>
          <c:val>
            <c:numRef>
              <c:f>Sheet1!$A$9:$A$34</c:f>
              <c:numCache>
                <c:formatCode>General</c:formatCode>
                <c:ptCount val="26"/>
                <c:pt idx="0">
                  <c:v>0</c:v>
                </c:pt>
                <c:pt idx="1">
                  <c:v>0.3</c:v>
                </c:pt>
                <c:pt idx="2">
                  <c:v>0.6</c:v>
                </c:pt>
                <c:pt idx="3">
                  <c:v>0.9</c:v>
                </c:pt>
                <c:pt idx="4">
                  <c:v>1.2</c:v>
                </c:pt>
                <c:pt idx="5">
                  <c:v>1.5</c:v>
                </c:pt>
                <c:pt idx="6">
                  <c:v>1.8</c:v>
                </c:pt>
                <c:pt idx="7">
                  <c:v>2.1</c:v>
                </c:pt>
                <c:pt idx="8">
                  <c:v>2.4</c:v>
                </c:pt>
                <c:pt idx="9">
                  <c:v>2.7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8.3000000000000007</c:v>
                </c:pt>
                <c:pt idx="17">
                  <c:v>8.6</c:v>
                </c:pt>
                <c:pt idx="18">
                  <c:v>8.9</c:v>
                </c:pt>
                <c:pt idx="19">
                  <c:v>9.1999999999999993</c:v>
                </c:pt>
                <c:pt idx="20">
                  <c:v>9.5</c:v>
                </c:pt>
                <c:pt idx="21">
                  <c:v>9.8000000000000007</c:v>
                </c:pt>
                <c:pt idx="22">
                  <c:v>10.1</c:v>
                </c:pt>
                <c:pt idx="23">
                  <c:v>10.4</c:v>
                </c:pt>
                <c:pt idx="24">
                  <c:v>10.7</c:v>
                </c:pt>
                <c:pt idx="25">
                  <c:v>11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val>
            <c:numRef>
              <c:f>Sheet1!$B$9:$B$34</c:f>
              <c:numCache>
                <c:formatCode>General</c:formatCode>
                <c:ptCount val="2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10</c:v>
                </c:pt>
                <c:pt idx="25">
                  <c:v>0</c:v>
                </c:pt>
              </c:numCache>
            </c:numRef>
          </c:val>
        </c:ser>
        <c:marker val="1"/>
        <c:axId val="130550016"/>
        <c:axId val="136643712"/>
      </c:lineChart>
      <c:catAx>
        <c:axId val="130550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43300970873786465"/>
              <c:y val="0.8564497235442416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643712"/>
        <c:crosses val="autoZero"/>
        <c:auto val="1"/>
        <c:lblAlgn val="ctr"/>
        <c:lblOffset val="100"/>
        <c:tickLblSkip val="2"/>
        <c:tickMarkSkip val="1"/>
      </c:catAx>
      <c:valAx>
        <c:axId val="136643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motor speed</a:t>
                </a:r>
              </a:p>
            </c:rich>
          </c:tx>
          <c:layout>
            <c:manualLayout>
              <c:xMode val="edge"/>
              <c:yMode val="edge"/>
              <c:x val="2.135922330097088E-2"/>
              <c:y val="0.3503657959953720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055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12621359223304"/>
          <c:y val="0.45012272402183134"/>
          <c:w val="0.15533980582524293"/>
          <c:h val="0.10462311963750674"/>
        </c:manualLayout>
      </c:layout>
    </c:legend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FF454E-565B-499E-8C49-8122AA569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6350-EDCB-45A7-8829-E102CB857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FCB-BECE-4863-B397-0CB406090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BB3C-C2A7-4E27-951F-1C70702A8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716D82-21D3-4AA3-A435-D5EC6C618D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F59D0B-5864-4A12-A73A-2858F3A45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427839E-0F87-455A-84D0-FA058BA4A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81E4-1DEE-45F2-BB5E-14F380A88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CAFD8A-BAA2-4518-BA69-1984CBD206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53C677C-391C-43C4-8D49-BCF8DAF11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9138B8-1003-4773-9AA3-C29D8FD84D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7C5957A-C0AF-411B-875C-2DB095714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4000"/>
              <a:t>Group #1 Project ECE 001 ’08</a:t>
            </a:r>
            <a:br>
              <a:rPr lang="en-US" sz="4000"/>
            </a:br>
            <a:r>
              <a:rPr lang="en-US" sz="2000"/>
              <a:t>Team Extreme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371600"/>
          </a:xfrm>
        </p:spPr>
        <p:txBody>
          <a:bodyPr/>
          <a:lstStyle/>
          <a:p>
            <a:r>
              <a:rPr lang="en-US" sz="2000" b="1" dirty="0"/>
              <a:t>(Left to Right) Mohammad </a:t>
            </a:r>
            <a:r>
              <a:rPr lang="en-US" sz="2000" b="1" dirty="0" err="1"/>
              <a:t>Akhavanni</a:t>
            </a:r>
            <a:r>
              <a:rPr lang="en-US" sz="2000" b="1" dirty="0"/>
              <a:t>, The Tank, 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Meriam</a:t>
            </a:r>
            <a:r>
              <a:rPr lang="en-US" sz="2000" b="1" dirty="0"/>
              <a:t> </a:t>
            </a:r>
            <a:r>
              <a:rPr lang="en-US" sz="2000" b="1" dirty="0" err="1"/>
              <a:t>Abisourour</a:t>
            </a:r>
            <a:r>
              <a:rPr lang="en-US" sz="2000" b="1" dirty="0"/>
              <a:t>, Esther </a:t>
            </a:r>
            <a:r>
              <a:rPr lang="en-US" sz="2000" b="1" dirty="0" smtClean="0"/>
              <a:t>Akinnagbe, </a:t>
            </a:r>
            <a:r>
              <a:rPr lang="en-US" sz="2000" b="1" dirty="0"/>
              <a:t>Marian </a:t>
            </a:r>
            <a:r>
              <a:rPr lang="en-US" sz="2000" b="1" dirty="0" err="1"/>
              <a:t>Ackun</a:t>
            </a:r>
            <a:r>
              <a:rPr lang="en-US" sz="2000" b="1" dirty="0"/>
              <a:t>, Professor </a:t>
            </a:r>
            <a:r>
              <a:rPr lang="en-US" sz="2000" b="1" dirty="0" err="1"/>
              <a:t>Ahmadi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5899150" cy="325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Biomedical Experiment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00" dirty="0" smtClean="0"/>
              <a:t>/*program for centrifuge to increase speed, remain </a:t>
            </a:r>
            <a:r>
              <a:rPr lang="en-US" sz="900" dirty="0" err="1" smtClean="0"/>
              <a:t>turing</a:t>
            </a:r>
            <a:r>
              <a:rPr lang="en-US" sz="900" dirty="0" smtClean="0"/>
              <a:t> at maximum speed, then decrease speed gradually*/</a:t>
            </a:r>
          </a:p>
          <a:p>
            <a:pPr>
              <a:buNone/>
            </a:pPr>
            <a:r>
              <a:rPr lang="en-US" sz="900" dirty="0" smtClean="0"/>
              <a:t> </a:t>
            </a:r>
            <a:r>
              <a:rPr lang="en-US" sz="900" dirty="0" smtClean="0"/>
              <a:t>void </a:t>
            </a:r>
            <a:r>
              <a:rPr lang="en-US" sz="900" dirty="0" smtClean="0"/>
              <a:t>main() </a:t>
            </a:r>
          </a:p>
          <a:p>
            <a:pPr>
              <a:buNone/>
            </a:pPr>
            <a:r>
              <a:rPr lang="en-US" sz="900" dirty="0" smtClean="0"/>
              <a:t>{</a:t>
            </a:r>
          </a:p>
          <a:p>
            <a:pPr>
              <a:buNone/>
            </a:pPr>
            <a:r>
              <a:rPr lang="en-US" sz="900" dirty="0" smtClean="0"/>
              <a:t>    </a:t>
            </a:r>
            <a:r>
              <a:rPr lang="en-US" sz="900" dirty="0" err="1" smtClean="0"/>
              <a:t>int</a:t>
            </a:r>
            <a:r>
              <a:rPr lang="en-US" sz="900" dirty="0" smtClean="0"/>
              <a:t> </a:t>
            </a:r>
            <a:r>
              <a:rPr lang="en-US" sz="900" dirty="0" err="1" smtClean="0"/>
              <a:t>i</a:t>
            </a:r>
            <a:r>
              <a:rPr lang="en-US" sz="900" dirty="0" smtClean="0"/>
              <a:t>;</a:t>
            </a:r>
          </a:p>
          <a:p>
            <a:pPr>
              <a:buNone/>
            </a:pPr>
            <a:r>
              <a:rPr lang="en-US" sz="900" dirty="0" smtClean="0"/>
              <a:t>    </a:t>
            </a:r>
            <a:r>
              <a:rPr lang="en-US" sz="900" dirty="0" err="1" smtClean="0"/>
              <a:t>int</a:t>
            </a:r>
            <a:r>
              <a:rPr lang="en-US" sz="900" dirty="0" smtClean="0"/>
              <a:t> s;</a:t>
            </a:r>
          </a:p>
          <a:p>
            <a:pPr>
              <a:buNone/>
            </a:pPr>
            <a:r>
              <a:rPr lang="en-US" sz="900" dirty="0" smtClean="0"/>
              <a:t>    for (</a:t>
            </a:r>
            <a:r>
              <a:rPr lang="en-US" sz="900" dirty="0" err="1" smtClean="0"/>
              <a:t>i</a:t>
            </a:r>
            <a:r>
              <a:rPr lang="en-US" sz="900" dirty="0" smtClean="0"/>
              <a:t>=10; </a:t>
            </a:r>
            <a:r>
              <a:rPr lang="en-US" sz="900" dirty="0" err="1" smtClean="0"/>
              <a:t>i</a:t>
            </a:r>
            <a:r>
              <a:rPr lang="en-US" sz="900" dirty="0" smtClean="0"/>
              <a:t>&lt;=10; </a:t>
            </a:r>
            <a:r>
              <a:rPr lang="en-US" sz="900" dirty="0" err="1" smtClean="0"/>
              <a:t>i</a:t>
            </a:r>
            <a:r>
              <a:rPr lang="en-US" sz="900" dirty="0" smtClean="0"/>
              <a:t>=i+10)</a:t>
            </a:r>
          </a:p>
          <a:p>
            <a:pPr>
              <a:buNone/>
            </a:pPr>
            <a:r>
              <a:rPr lang="en-US" sz="900" dirty="0" smtClean="0"/>
              <a:t>    {</a:t>
            </a:r>
          </a:p>
          <a:p>
            <a:pPr>
              <a:buNone/>
            </a:pPr>
            <a:r>
              <a:rPr lang="en-US" sz="900" dirty="0" smtClean="0"/>
              <a:t>        motor(0,i);</a:t>
            </a:r>
          </a:p>
          <a:p>
            <a:pPr>
              <a:buNone/>
            </a:pPr>
            <a:r>
              <a:rPr lang="en-US" sz="900" dirty="0" smtClean="0"/>
              <a:t>        motor(o.3);</a:t>
            </a:r>
          </a:p>
          <a:p>
            <a:pPr>
              <a:buNone/>
            </a:pPr>
            <a:r>
              <a:rPr lang="en-US" sz="900" dirty="0" smtClean="0"/>
              <a:t>    }</a:t>
            </a:r>
          </a:p>
          <a:p>
            <a:pPr>
              <a:buNone/>
            </a:pPr>
            <a:r>
              <a:rPr lang="en-US" sz="900" dirty="0" smtClean="0"/>
              <a:t>    beep();</a:t>
            </a:r>
          </a:p>
          <a:p>
            <a:pPr>
              <a:buNone/>
            </a:pPr>
            <a:r>
              <a:rPr lang="en-US" sz="900" dirty="0" smtClean="0"/>
              <a:t>    sleep(5.0);</a:t>
            </a:r>
          </a:p>
          <a:p>
            <a:pPr>
              <a:buNone/>
            </a:pPr>
            <a:r>
              <a:rPr lang="en-US" sz="900" dirty="0" smtClean="0"/>
              <a:t>    beep();</a:t>
            </a:r>
          </a:p>
          <a:p>
            <a:pPr>
              <a:buNone/>
            </a:pPr>
            <a:r>
              <a:rPr lang="en-US" sz="900" dirty="0" smtClean="0"/>
              <a:t>    for(</a:t>
            </a:r>
            <a:r>
              <a:rPr lang="en-US" sz="900" dirty="0" err="1" smtClean="0"/>
              <a:t>i</a:t>
            </a:r>
            <a:r>
              <a:rPr lang="en-US" sz="900" dirty="0" smtClean="0"/>
              <a:t>=10; </a:t>
            </a:r>
            <a:r>
              <a:rPr lang="en-US" sz="900" dirty="0" err="1" smtClean="0"/>
              <a:t>i</a:t>
            </a:r>
            <a:r>
              <a:rPr lang="en-US" sz="900" dirty="0" smtClean="0"/>
              <a:t>&lt;=100; </a:t>
            </a:r>
            <a:r>
              <a:rPr lang="en-US" sz="900" dirty="0" err="1" smtClean="0"/>
              <a:t>i</a:t>
            </a:r>
            <a:r>
              <a:rPr lang="en-US" sz="900" dirty="0" smtClean="0"/>
              <a:t>=i+10)</a:t>
            </a:r>
          </a:p>
          <a:p>
            <a:pPr>
              <a:buNone/>
            </a:pPr>
            <a:r>
              <a:rPr lang="en-US" sz="900" dirty="0" smtClean="0"/>
              <a:t>    {</a:t>
            </a:r>
          </a:p>
          <a:p>
            <a:pPr>
              <a:buNone/>
            </a:pPr>
            <a:r>
              <a:rPr lang="en-US" sz="900" dirty="0" smtClean="0"/>
              <a:t>        s=100-i;</a:t>
            </a:r>
          </a:p>
          <a:p>
            <a:pPr>
              <a:buNone/>
            </a:pPr>
            <a:r>
              <a:rPr lang="en-US" sz="900" dirty="0" smtClean="0"/>
              <a:t>        motor(0,s);</a:t>
            </a:r>
          </a:p>
          <a:p>
            <a:pPr>
              <a:buNone/>
            </a:pPr>
            <a:r>
              <a:rPr lang="en-US" sz="900" dirty="0" smtClean="0"/>
              <a:t>        sleep(0.3);</a:t>
            </a:r>
          </a:p>
          <a:p>
            <a:pPr>
              <a:buNone/>
            </a:pPr>
            <a:r>
              <a:rPr lang="en-US" sz="900" dirty="0" smtClean="0"/>
              <a:t>    }</a:t>
            </a:r>
          </a:p>
          <a:p>
            <a:pPr>
              <a:buNone/>
            </a:pPr>
            <a:r>
              <a:rPr lang="en-US" sz="900" dirty="0" smtClean="0"/>
              <a:t>    beep();</a:t>
            </a:r>
          </a:p>
          <a:p>
            <a:pPr>
              <a:buNone/>
            </a:pPr>
            <a:r>
              <a:rPr lang="en-US" sz="900" dirty="0" smtClean="0"/>
              <a:t>}</a:t>
            </a:r>
          </a:p>
          <a:p>
            <a:pPr>
              <a:buNone/>
            </a:pPr>
            <a:r>
              <a:rPr lang="en-US" sz="900" dirty="0" smtClean="0"/>
              <a:t> </a:t>
            </a:r>
            <a:r>
              <a:rPr lang="en-US" sz="900" dirty="0" smtClean="0"/>
              <a:t>//</a:t>
            </a:r>
            <a:r>
              <a:rPr lang="en-US" sz="900" dirty="0" smtClean="0"/>
              <a:t>program to read transmittance</a:t>
            </a:r>
          </a:p>
          <a:p>
            <a:pPr>
              <a:buNone/>
            </a:pPr>
            <a:r>
              <a:rPr lang="en-US" sz="900" dirty="0" smtClean="0"/>
              <a:t> </a:t>
            </a:r>
            <a:r>
              <a:rPr lang="en-US" sz="900" dirty="0" smtClean="0"/>
              <a:t>void </a:t>
            </a:r>
            <a:r>
              <a:rPr lang="en-US" sz="900" dirty="0" smtClean="0"/>
              <a:t>main()</a:t>
            </a:r>
          </a:p>
          <a:p>
            <a:pPr>
              <a:buNone/>
            </a:pPr>
            <a:r>
              <a:rPr lang="en-US" sz="900" dirty="0" smtClean="0"/>
              <a:t>{</a:t>
            </a:r>
          </a:p>
          <a:p>
            <a:pPr>
              <a:buNone/>
            </a:pPr>
            <a:r>
              <a:rPr lang="en-US" sz="900" dirty="0" smtClean="0"/>
              <a:t>    </a:t>
            </a:r>
            <a:r>
              <a:rPr lang="en-US" sz="900" dirty="0" err="1" smtClean="0"/>
              <a:t>int</a:t>
            </a:r>
            <a:r>
              <a:rPr lang="en-US" sz="900" dirty="0" smtClean="0"/>
              <a:t> read;</a:t>
            </a:r>
          </a:p>
          <a:p>
            <a:pPr>
              <a:buNone/>
            </a:pPr>
            <a:r>
              <a:rPr lang="en-US" sz="900" dirty="0" smtClean="0"/>
              <a:t>    while(1)</a:t>
            </a:r>
          </a:p>
          <a:p>
            <a:pPr>
              <a:buNone/>
            </a:pPr>
            <a:r>
              <a:rPr lang="en-US" sz="900" dirty="0" smtClean="0"/>
              <a:t>    {</a:t>
            </a:r>
          </a:p>
          <a:p>
            <a:pPr>
              <a:buNone/>
            </a:pPr>
            <a:r>
              <a:rPr lang="en-US" sz="900" dirty="0" smtClean="0"/>
              <a:t>        read=analog(5);</a:t>
            </a:r>
          </a:p>
          <a:p>
            <a:pPr>
              <a:buNone/>
            </a:pPr>
            <a:r>
              <a:rPr lang="en-US" sz="900" dirty="0" smtClean="0"/>
              <a:t>        </a:t>
            </a:r>
            <a:r>
              <a:rPr lang="en-US" sz="900" dirty="0" err="1" smtClean="0"/>
              <a:t>printf</a:t>
            </a:r>
            <a:r>
              <a:rPr lang="en-US" sz="900" dirty="0" smtClean="0"/>
              <a:t>("\</a:t>
            </a:r>
            <a:r>
              <a:rPr lang="en-US" sz="900" dirty="0" err="1" smtClean="0"/>
              <a:t>n%d</a:t>
            </a:r>
            <a:r>
              <a:rPr lang="en-US" sz="900" dirty="0" smtClean="0"/>
              <a:t>", read);</a:t>
            </a:r>
          </a:p>
          <a:p>
            <a:pPr>
              <a:buNone/>
            </a:pPr>
            <a:r>
              <a:rPr lang="en-US" sz="900" dirty="0" smtClean="0"/>
              <a:t>        sleep(0.4);</a:t>
            </a:r>
          </a:p>
          <a:p>
            <a:pPr>
              <a:buNone/>
            </a:pPr>
            <a:r>
              <a:rPr lang="en-US" sz="900" dirty="0" smtClean="0"/>
              <a:t>    }</a:t>
            </a:r>
          </a:p>
          <a:p>
            <a:pPr>
              <a:buNone/>
            </a:pPr>
            <a:r>
              <a:rPr lang="en-US" sz="900" dirty="0" smtClean="0"/>
              <a:t>}</a:t>
            </a:r>
          </a:p>
          <a:p>
            <a:pPr>
              <a:buNone/>
            </a:pPr>
            <a:endParaRPr lang="en-US" sz="900" dirty="0"/>
          </a:p>
        </p:txBody>
      </p:sp>
      <p:pic>
        <p:nvPicPr>
          <p:cNvPr id="8" name="Content Placeholder 7" descr="Ce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69979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Experiment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Spreadsheet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Motor percentage versus Speed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"/>
          </p:nvPr>
        </p:nvGraphicFramePr>
        <p:xfrm>
          <a:off x="2057402" y="457200"/>
          <a:ext cx="6857998" cy="2452688"/>
        </p:xfrm>
        <a:graphic>
          <a:graphicData uri="http://schemas.openxmlformats.org/drawingml/2006/table">
            <a:tbl>
              <a:tblPr/>
              <a:tblGrid>
                <a:gridCol w="644525"/>
                <a:gridCol w="1314903"/>
                <a:gridCol w="979714"/>
                <a:gridCol w="979714"/>
                <a:gridCol w="979714"/>
                <a:gridCol w="979714"/>
                <a:gridCol w="979714"/>
              </a:tblGrid>
              <a:tr h="53455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Trial #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Sensor Reading (Before Separation)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Sensor Reading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(After Separation)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Ramp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Up Time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(sec)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Ramp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Down Time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(sec)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Separation Time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(sec)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Oil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Water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230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5.1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3.36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5.1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190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3.76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191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3.33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3.13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175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180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3.57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Calibri"/>
                          <a:cs typeface="Times New Roman"/>
                        </a:rPr>
                        <a:t>3.08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Calibri"/>
                          <a:cs typeface="Times New Roman"/>
                        </a:rPr>
                        <a:t>5.05</a:t>
                      </a:r>
                    </a:p>
                  </a:txBody>
                  <a:tcPr marL="73202" marR="73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2022475" y="3427413"/>
          <a:ext cx="6858000" cy="301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Building our robot took a lot more trials then expected </a:t>
            </a:r>
          </a:p>
          <a:p>
            <a:pPr lvl="1"/>
            <a:r>
              <a:rPr lang="en-US" dirty="0" smtClean="0"/>
              <a:t>We had to rebuild the robot to secure the software and the motors at least once</a:t>
            </a:r>
          </a:p>
          <a:p>
            <a:r>
              <a:rPr lang="en-US" dirty="0" smtClean="0"/>
              <a:t>The programming for the robot took less time, but it still required a lot of testing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1384" y="2895600"/>
            <a:ext cx="2503416" cy="1880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Objective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1: To build and program a robot that will follow a solid black line, make a U-turn, and follow the line back to the start.</a:t>
            </a:r>
          </a:p>
          <a:p>
            <a:endParaRPr lang="en-US"/>
          </a:p>
          <a:p>
            <a:r>
              <a:rPr lang="en-US"/>
              <a:t>Project 2: To understand the mechanics of a centrifuge and perform an experiment.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Resources Required for Robot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Materials:</a:t>
            </a:r>
          </a:p>
          <a:p>
            <a:r>
              <a:rPr lang="en-US"/>
              <a:t> Handy-board #1</a:t>
            </a:r>
          </a:p>
          <a:p>
            <a:r>
              <a:rPr lang="en-US"/>
              <a:t> 2 Motors</a:t>
            </a:r>
          </a:p>
          <a:p>
            <a:r>
              <a:rPr lang="en-US"/>
              <a:t> 2 Light Sensors</a:t>
            </a:r>
          </a:p>
          <a:p>
            <a:r>
              <a:rPr lang="en-US"/>
              <a:t> Lego pieces</a:t>
            </a:r>
          </a:p>
        </p:txBody>
      </p:sp>
      <p:pic>
        <p:nvPicPr>
          <p:cNvPr id="4100" name="Picture 4" descr="n726879772_995386_8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753" y="3200400"/>
            <a:ext cx="4410122" cy="330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000"/>
              <a:t>Robot Source Code </a:t>
            </a:r>
            <a:br>
              <a:rPr lang="en-US" sz="2000"/>
            </a:br>
            <a:r>
              <a:rPr lang="en-US" sz="2000"/>
              <a:t>Part 1: Following The Black 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10600" cy="640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200" b="1" dirty="0"/>
              <a:t>//Program to follow and detect black line, make a u-turn, and follow line to the start</a:t>
            </a:r>
          </a:p>
          <a:p>
            <a:pPr>
              <a:lnSpc>
                <a:spcPct val="80000"/>
              </a:lnSpc>
              <a:buNone/>
            </a:pPr>
            <a:r>
              <a:rPr lang="en-US" sz="1200" b="1" dirty="0"/>
              <a:t>//motor 1=left, motor 3=right. sensor 1=left, sensor 2=right</a:t>
            </a:r>
          </a:p>
          <a:p>
            <a:pPr>
              <a:lnSpc>
                <a:spcPct val="80000"/>
              </a:lnSpc>
              <a:buNone/>
            </a:pPr>
            <a:r>
              <a:rPr lang="en-US" sz="1200" b="1" dirty="0"/>
              <a:t>void main()</a:t>
            </a:r>
            <a:br>
              <a:rPr lang="en-US" sz="1200" b="1" dirty="0"/>
            </a:br>
            <a:r>
              <a:rPr lang="en-US" sz="1200" b="1" dirty="0"/>
              <a:t>{</a:t>
            </a:r>
            <a:br>
              <a:rPr lang="en-US" sz="1200" b="1" dirty="0"/>
            </a:br>
            <a:r>
              <a:rPr lang="en-US" sz="1200" b="1" dirty="0"/>
              <a:t>    </a:t>
            </a:r>
            <a:r>
              <a:rPr lang="en-US" sz="1200" b="1" dirty="0" err="1"/>
              <a:t>int</a:t>
            </a:r>
            <a:r>
              <a:rPr lang="en-US" sz="1200" b="1" dirty="0"/>
              <a:t> sensor1;</a:t>
            </a:r>
            <a:br>
              <a:rPr lang="en-US" sz="1200" b="1" dirty="0"/>
            </a:br>
            <a:r>
              <a:rPr lang="en-US" sz="1200" b="1" dirty="0"/>
              <a:t>    </a:t>
            </a:r>
            <a:r>
              <a:rPr lang="en-US" sz="1200" b="1" dirty="0" err="1"/>
              <a:t>int</a:t>
            </a:r>
            <a:r>
              <a:rPr lang="en-US" sz="1200" b="1" dirty="0"/>
              <a:t> sensor2;</a:t>
            </a:r>
            <a:br>
              <a:rPr lang="en-US" sz="1200" b="1" dirty="0"/>
            </a:br>
            <a:r>
              <a:rPr lang="en-US" sz="1200" b="1" dirty="0"/>
              <a:t>    </a:t>
            </a:r>
            <a:r>
              <a:rPr lang="en-US" sz="1200" b="1" dirty="0" err="1"/>
              <a:t>int</a:t>
            </a:r>
            <a:r>
              <a:rPr lang="en-US" sz="1200" b="1" dirty="0"/>
              <a:t> Flag=1;    </a:t>
            </a:r>
            <a:r>
              <a:rPr lang="en-US" sz="1200" b="1" dirty="0" smtClean="0"/>
              <a:t>/*Integer </a:t>
            </a:r>
            <a:r>
              <a:rPr lang="en-US" sz="1200" b="1" dirty="0"/>
              <a:t>to set different stages of the program (stage 1: go to end of black line, stage 2: u-turn, stage 3: come back</a:t>
            </a:r>
            <a:r>
              <a:rPr lang="en-US" sz="1200" b="1" dirty="0" smtClean="0"/>
              <a:t>)*/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    </a:t>
            </a:r>
            <a:r>
              <a:rPr lang="en-US" sz="1200" b="1" dirty="0" err="1"/>
              <a:t>int</a:t>
            </a:r>
            <a:r>
              <a:rPr lang="en-US" sz="1200" b="1" dirty="0"/>
              <a:t> x=170;    //170 determines the threshold between white and black surfaces</a:t>
            </a:r>
            <a:br>
              <a:rPr lang="en-US" sz="1200" b="1" dirty="0"/>
            </a:br>
            <a:r>
              <a:rPr lang="en-US" sz="1200" b="1" dirty="0"/>
              <a:t>    while(!</a:t>
            </a:r>
            <a:r>
              <a:rPr lang="en-US" sz="1200" b="1" dirty="0" err="1"/>
              <a:t>start_button</a:t>
            </a:r>
            <a:r>
              <a:rPr lang="en-US" sz="1200" b="1" dirty="0"/>
              <a:t>());    //wait until start-button is pressed</a:t>
            </a:r>
            <a:br>
              <a:rPr lang="en-US" sz="1200" b="1" dirty="0"/>
            </a:br>
            <a:r>
              <a:rPr lang="en-US" sz="1200" b="1" dirty="0"/>
              <a:t>    while(Flag==1)    //infinite loop</a:t>
            </a:r>
            <a:br>
              <a:rPr lang="en-US" sz="1200" b="1" dirty="0"/>
            </a:br>
            <a:r>
              <a:rPr lang="en-US" sz="1200" b="1" dirty="0"/>
              <a:t>      {</a:t>
            </a:r>
            <a:br>
              <a:rPr lang="en-US" sz="1200" b="1" dirty="0"/>
            </a:br>
            <a:r>
              <a:rPr lang="en-US" sz="1200" b="1" dirty="0"/>
              <a:t>        </a:t>
            </a:r>
            <a:br>
              <a:rPr lang="en-US" sz="1200" b="1" dirty="0"/>
            </a:br>
            <a:r>
              <a:rPr lang="en-US" sz="1200" b="1" dirty="0"/>
              <a:t>        if((analog(5)&lt;=x)&amp;&amp;(analog(6)&lt;=x)) </a:t>
            </a:r>
            <a:r>
              <a:rPr lang="en-US" sz="1200" b="1" dirty="0" smtClean="0"/>
              <a:t>/*program </a:t>
            </a:r>
            <a:r>
              <a:rPr lang="en-US" sz="1200" b="1" dirty="0"/>
              <a:t>for when both sensors detect white: both motors continue </a:t>
            </a:r>
            <a:r>
              <a:rPr lang="en-US" sz="1200" b="1" dirty="0" smtClean="0"/>
              <a:t>straight*/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motor(1,50);</a:t>
            </a:r>
            <a:br>
              <a:rPr lang="en-US" sz="1200" b="1" dirty="0"/>
            </a:br>
            <a:r>
              <a:rPr lang="en-US" sz="1200" b="1" dirty="0"/>
              <a:t>            motor(3,50);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       if((analog(6)&lt;x)&amp;&amp;(analog(5)&gt;=x)) //right sees white left sees black: turn left</a:t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motor(1,-50);</a:t>
            </a:r>
            <a:br>
              <a:rPr lang="en-US" sz="1200" b="1" dirty="0"/>
            </a:br>
            <a:r>
              <a:rPr lang="en-US" sz="1200" b="1" dirty="0"/>
              <a:t>            motor(3,100);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       if((analog(5)&lt;x)&amp;&amp;(analog(6)&gt;=x)) //right sees black left sees white: turn right</a:t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motor(1,100);</a:t>
            </a:r>
            <a:br>
              <a:rPr lang="en-US" sz="1200" b="1" dirty="0"/>
            </a:br>
            <a:r>
              <a:rPr lang="en-US" sz="1200" b="1" dirty="0"/>
              <a:t>            motor(3,-50);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       </a:t>
            </a:r>
            <a:br>
              <a:rPr lang="en-US" sz="1200" b="1" dirty="0"/>
            </a:br>
            <a:r>
              <a:rPr lang="en-US" sz="1200" b="1" dirty="0"/>
              <a:t>        if((analog(5)&gt;=x)&amp;&amp;(analog(6)&gt;=x)) // both sensors detect black: all motors off for u-turn and end of infinite limit</a:t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</a:t>
            </a:r>
            <a:r>
              <a:rPr lang="en-US" sz="1200" b="1" dirty="0" err="1"/>
              <a:t>ao</a:t>
            </a:r>
            <a:r>
              <a:rPr lang="en-US" sz="1200" b="1" dirty="0"/>
              <a:t>();</a:t>
            </a:r>
            <a:br>
              <a:rPr lang="en-US" sz="1200" b="1" dirty="0"/>
            </a:br>
            <a:r>
              <a:rPr lang="en-US" sz="1200" b="1" dirty="0"/>
              <a:t>            Flag=0;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</a:t>
            </a:r>
            <a:r>
              <a:rPr lang="en-US" sz="1200" b="1" dirty="0" smtClean="0"/>
              <a:t>   }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Robot Source Code </a:t>
            </a:r>
            <a:br>
              <a:rPr lang="en-US" sz="2400"/>
            </a:br>
            <a:r>
              <a:rPr lang="en-US" sz="2400"/>
              <a:t>Part 2: The U-turn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      motor(1,-100);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 motor(3,100);</a:t>
            </a:r>
            <a:br>
              <a:rPr lang="en-US" sz="1800" dirty="0"/>
            </a:br>
            <a:r>
              <a:rPr lang="en-US" sz="1800" dirty="0"/>
              <a:t>    sleep(1.0);</a:t>
            </a:r>
            <a:br>
              <a:rPr lang="en-US" sz="1800" dirty="0"/>
            </a:br>
            <a:r>
              <a:rPr lang="en-US" sz="1800" dirty="0"/>
              <a:t>    </a:t>
            </a:r>
            <a:r>
              <a:rPr lang="en-US" sz="1800" dirty="0" err="1"/>
              <a:t>ao</a:t>
            </a:r>
            <a:r>
              <a:rPr lang="en-US" sz="1800" dirty="0"/>
              <a:t>();</a:t>
            </a:r>
            <a:br>
              <a:rPr lang="en-US" sz="1800" dirty="0"/>
            </a:br>
            <a:r>
              <a:rPr lang="en-US" sz="1800" dirty="0"/>
              <a:t>    sleep(1.5);</a:t>
            </a:r>
            <a:br>
              <a:rPr lang="en-US" sz="1800" dirty="0"/>
            </a:br>
            <a:r>
              <a:rPr lang="en-US" sz="1800" dirty="0"/>
              <a:t>    while(analog(6)&lt;170)</a:t>
            </a:r>
            <a:br>
              <a:rPr lang="en-US" sz="1800" dirty="0"/>
            </a:br>
            <a:r>
              <a:rPr lang="en-US" sz="1800" dirty="0"/>
              <a:t>      {</a:t>
            </a:r>
            <a:br>
              <a:rPr lang="en-US" sz="1800" dirty="0"/>
            </a:br>
            <a:r>
              <a:rPr lang="en-US" sz="1800" dirty="0"/>
              <a:t>        motor(1,-75);</a:t>
            </a:r>
            <a:br>
              <a:rPr lang="en-US" sz="1800" dirty="0"/>
            </a:br>
            <a:r>
              <a:rPr lang="en-US" sz="1800" dirty="0"/>
              <a:t>        motor(3,75);</a:t>
            </a:r>
            <a:br>
              <a:rPr lang="en-US" sz="1800" dirty="0"/>
            </a:br>
            <a:r>
              <a:rPr lang="en-US" sz="1800" dirty="0"/>
              <a:t>    }</a:t>
            </a:r>
            <a:br>
              <a:rPr lang="en-US" sz="1800" dirty="0"/>
            </a:br>
            <a:r>
              <a:rPr lang="en-US" sz="1800" dirty="0"/>
              <a:t>    </a:t>
            </a:r>
            <a:r>
              <a:rPr lang="en-US" sz="1800" dirty="0" err="1"/>
              <a:t>ao</a:t>
            </a:r>
            <a:r>
              <a:rPr lang="en-US" sz="1800" dirty="0"/>
              <a:t>();</a:t>
            </a:r>
            <a:br>
              <a:rPr lang="en-US" sz="1800" dirty="0"/>
            </a:br>
            <a:r>
              <a:rPr lang="en-US" sz="1800" dirty="0"/>
              <a:t>    sleep(0.5);</a:t>
            </a:r>
            <a:br>
              <a:rPr lang="en-US" sz="1800" dirty="0"/>
            </a:br>
            <a:r>
              <a:rPr lang="en-US" sz="1800" dirty="0"/>
              <a:t>    Flag=2;                   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//integer redefined to start second infinite loop</a:t>
            </a:r>
            <a:br>
              <a:rPr lang="en-US" sz="1800" dirty="0"/>
            </a:br>
            <a:r>
              <a:rPr lang="en-US" sz="1800" dirty="0"/>
              <a:t>    </a:t>
            </a:r>
            <a:br>
              <a:rPr lang="en-US" sz="1800" dirty="0"/>
            </a:br>
            <a:r>
              <a:rPr lang="en-US" sz="1800" dirty="0"/>
              <a:t>    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148" name="Picture 4" descr="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0" y="1219200"/>
            <a:ext cx="4978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000"/>
              <a:t>Robot Source Code </a:t>
            </a:r>
            <a:br>
              <a:rPr lang="en-US" sz="2000"/>
            </a:br>
            <a:r>
              <a:rPr lang="en-US" sz="2000"/>
              <a:t>Part 3: The Return to the Star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200" b="1" dirty="0"/>
              <a:t>while(Flag==2)</a:t>
            </a:r>
          </a:p>
          <a:p>
            <a:pPr>
              <a:lnSpc>
                <a:spcPct val="80000"/>
              </a:lnSpc>
              <a:buNone/>
            </a:pPr>
            <a:r>
              <a:rPr lang="en-US" sz="1200" b="1" dirty="0"/>
              <a:t>      {        </a:t>
            </a:r>
            <a:br>
              <a:rPr lang="en-US" sz="1200" b="1" dirty="0"/>
            </a:br>
            <a:r>
              <a:rPr lang="en-US" sz="1200" b="1" dirty="0"/>
              <a:t>        </a:t>
            </a:r>
            <a:br>
              <a:rPr lang="en-US" sz="1200" b="1" dirty="0"/>
            </a:br>
            <a:r>
              <a:rPr lang="en-US" sz="1200" b="1" dirty="0"/>
              <a:t>        if((analog(5)&lt;=x)&amp;&amp;(analog(6)&lt;=x)) // program for when both sensors detect white: both motors continue straight</a:t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motor(1,50);</a:t>
            </a:r>
            <a:br>
              <a:rPr lang="en-US" sz="1200" b="1" dirty="0"/>
            </a:br>
            <a:r>
              <a:rPr lang="en-US" sz="1200" b="1" dirty="0"/>
              <a:t>            motor(3,50);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       if((analog(6)&lt;x)&amp;&amp;(analog(5)&gt;=x)) //right sees white left sees black</a:t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motor(1,-50);</a:t>
            </a:r>
            <a:br>
              <a:rPr lang="en-US" sz="1200" b="1" dirty="0"/>
            </a:br>
            <a:r>
              <a:rPr lang="en-US" sz="1200" b="1" dirty="0"/>
              <a:t>            motor(3,100);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       if((analog(5)&lt;x)&amp;&amp;(analog(6)&gt;=x)) //right sees black left sees white</a:t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motor(1,100);</a:t>
            </a:r>
            <a:br>
              <a:rPr lang="en-US" sz="1200" b="1" dirty="0"/>
            </a:br>
            <a:r>
              <a:rPr lang="en-US" sz="1200" b="1" dirty="0"/>
              <a:t>            motor(3,-50);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       </a:t>
            </a:r>
            <a:br>
              <a:rPr lang="en-US" sz="1200" b="1" dirty="0"/>
            </a:br>
            <a:r>
              <a:rPr lang="en-US" sz="1200" b="1" dirty="0"/>
              <a:t>        </a:t>
            </a:r>
            <a:br>
              <a:rPr lang="en-US" sz="1200" b="1" dirty="0"/>
            </a:br>
            <a:r>
              <a:rPr lang="en-US" sz="1200" b="1" dirty="0"/>
              <a:t>        if((analog(5)&gt;=x)&amp;&amp;(analog(6)&gt;=x)) // both sensors detect black: all motors off for u-turn and end of infinite limit</a:t>
            </a:r>
            <a:br>
              <a:rPr lang="en-US" sz="1200" b="1" dirty="0"/>
            </a:br>
            <a:r>
              <a:rPr lang="en-US" sz="1200" b="1" dirty="0"/>
              <a:t>          {</a:t>
            </a:r>
            <a:br>
              <a:rPr lang="en-US" sz="1200" b="1" dirty="0"/>
            </a:br>
            <a:r>
              <a:rPr lang="en-US" sz="1200" b="1" dirty="0"/>
              <a:t>            motor(1,0);</a:t>
            </a:r>
            <a:br>
              <a:rPr lang="en-US" sz="1200" b="1" dirty="0"/>
            </a:br>
            <a:r>
              <a:rPr lang="en-US" sz="1200" b="1" dirty="0"/>
              <a:t>            motor(3,0);</a:t>
            </a:r>
            <a:br>
              <a:rPr lang="en-US" sz="1200" b="1" dirty="0"/>
            </a:br>
            <a:r>
              <a:rPr lang="en-US" sz="1200" b="1" dirty="0"/>
              <a:t>            </a:t>
            </a:r>
            <a:r>
              <a:rPr lang="en-US" sz="1200" b="1" dirty="0" err="1"/>
              <a:t>ao</a:t>
            </a:r>
            <a:r>
              <a:rPr lang="en-US" sz="1200" b="1" dirty="0"/>
              <a:t>();</a:t>
            </a:r>
            <a:br>
              <a:rPr lang="en-US" sz="1200" b="1" dirty="0"/>
            </a:br>
            <a:r>
              <a:rPr lang="en-US" sz="1200" b="1" dirty="0"/>
              <a:t>            Flag=3;</a:t>
            </a:r>
            <a:br>
              <a:rPr lang="en-US" sz="1200" b="1" dirty="0"/>
            </a:br>
            <a:r>
              <a:rPr lang="en-US" sz="1200" b="1" dirty="0"/>
              <a:t>        }</a:t>
            </a:r>
            <a:br>
              <a:rPr lang="en-US" sz="1200" b="1" dirty="0"/>
            </a:br>
            <a:r>
              <a:rPr lang="en-US" sz="1200" b="1" dirty="0"/>
              <a:t>        </a:t>
            </a:r>
            <a:br>
              <a:rPr lang="en-US" sz="1200" b="1" dirty="0"/>
            </a:br>
            <a:r>
              <a:rPr lang="en-US" sz="1200" b="1" dirty="0"/>
              <a:t>    }</a:t>
            </a:r>
          </a:p>
          <a:p>
            <a:pPr>
              <a:lnSpc>
                <a:spcPct val="80000"/>
              </a:lnSpc>
              <a:buNone/>
            </a:pP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/>
              <a:t>    while(Flag==3) // infinite victory beeps</a:t>
            </a:r>
          </a:p>
          <a:p>
            <a:pPr>
              <a:lnSpc>
                <a:spcPct val="80000"/>
              </a:lnSpc>
              <a:buNone/>
            </a:pPr>
            <a:r>
              <a:rPr lang="en-US" sz="1200" b="1" dirty="0"/>
              <a:t>    {</a:t>
            </a:r>
            <a:br>
              <a:rPr lang="en-US" sz="1200" b="1" dirty="0"/>
            </a:br>
            <a:r>
              <a:rPr lang="en-US" sz="1200" b="1" dirty="0"/>
              <a:t>        </a:t>
            </a:r>
            <a:r>
              <a:rPr lang="en-US" sz="1200" b="1" dirty="0" err="1"/>
              <a:t>ao</a:t>
            </a:r>
            <a:r>
              <a:rPr lang="en-US" sz="1200" b="1" dirty="0"/>
              <a:t>();</a:t>
            </a:r>
            <a:br>
              <a:rPr lang="en-US" sz="1200" b="1" dirty="0"/>
            </a:br>
            <a:r>
              <a:rPr lang="en-US" sz="1200" b="1" dirty="0"/>
              <a:t>        beep();</a:t>
            </a:r>
            <a:br>
              <a:rPr lang="en-US" sz="1200" b="1" dirty="0"/>
            </a:br>
            <a:r>
              <a:rPr lang="en-US" sz="1200" b="1" dirty="0"/>
              <a:t>    }</a:t>
            </a:r>
            <a:br>
              <a:rPr lang="en-US" sz="1200" b="1" dirty="0"/>
            </a:br>
            <a:r>
              <a:rPr lang="en-US" sz="1200" b="1" dirty="0"/>
              <a:t>}</a:t>
            </a:r>
            <a:br>
              <a:rPr lang="en-US" sz="1200" b="1" dirty="0"/>
            </a:br>
            <a:endParaRPr lang="en-US" sz="1200" b="1" dirty="0"/>
          </a:p>
          <a:p>
            <a:pPr>
              <a:lnSpc>
                <a:spcPct val="80000"/>
              </a:lnSpc>
            </a:pP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Procedure to Implement Design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Theme: The American Dream: Bigger is Better.</a:t>
            </a:r>
          </a:p>
          <a:p>
            <a:pPr>
              <a:lnSpc>
                <a:spcPct val="80000"/>
              </a:lnSpc>
            </a:pPr>
            <a:r>
              <a:rPr lang="en-US" sz="1200"/>
              <a:t>Wheels: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No treads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4 in back instead of 2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Front wheels no tires </a:t>
            </a:r>
          </a:p>
          <a:p>
            <a:pPr>
              <a:lnSpc>
                <a:spcPct val="80000"/>
              </a:lnSpc>
            </a:pPr>
            <a:r>
              <a:rPr lang="en-US" sz="1200"/>
              <a:t>Speed: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Beginning: High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Middle: 75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End: Low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200" i="1"/>
              <a:t>.:</a:t>
            </a:r>
            <a:endParaRPr lang="en-US" sz="1200"/>
          </a:p>
          <a:p>
            <a:pPr>
              <a:lnSpc>
                <a:spcPct val="80000"/>
              </a:lnSpc>
            </a:pPr>
            <a:r>
              <a:rPr lang="en-US" sz="1200"/>
              <a:t>Light Sensors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Focusing and Positioning of</a:t>
            </a:r>
            <a:br>
              <a:rPr lang="en-US" sz="1200"/>
            </a:br>
            <a:endParaRPr lang="en-US" sz="1200"/>
          </a:p>
          <a:p>
            <a:pPr>
              <a:lnSpc>
                <a:spcPct val="80000"/>
              </a:lnSpc>
            </a:pPr>
            <a:r>
              <a:rPr lang="en-US" sz="1200"/>
              <a:t>Job Distribution: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Software design: Mohammad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Robot Building: Meriam, Esther, and Marian </a:t>
            </a:r>
            <a:br>
              <a:rPr lang="en-US" sz="1200"/>
            </a:br>
            <a:endParaRPr lang="en-US" sz="1200" i="1"/>
          </a:p>
          <a:p>
            <a:pPr>
              <a:lnSpc>
                <a:spcPct val="80000"/>
              </a:lnSpc>
            </a:pPr>
            <a:r>
              <a:rPr lang="en-US" sz="1200" i="1"/>
              <a:t>Order of Development:</a:t>
            </a:r>
            <a:endParaRPr lang="en-US" sz="1200"/>
          </a:p>
          <a:p>
            <a:pPr lvl="1">
              <a:lnSpc>
                <a:spcPct val="80000"/>
              </a:lnSpc>
            </a:pPr>
            <a:r>
              <a:rPr lang="en-US" sz="1200"/>
              <a:t>At first, we built the robot and wrote the program simultaneously,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Robot: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We first constructed the robot with a heavy platform and the motors attached to the bottom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Then the platform was just as heavy, but sturdier and the handy-board was now positioned in a way so it was weighing down on the motors to keep them steady. 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At first only two back wheels 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Then 4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Finally, after the robot was built, the sensors were placed and tested along with the program. </a:t>
            </a:r>
            <a:br>
              <a:rPr lang="en-US" sz="1200"/>
            </a:br>
            <a:endParaRPr lang="en-US" sz="1200"/>
          </a:p>
        </p:txBody>
      </p:sp>
      <p:pic>
        <p:nvPicPr>
          <p:cNvPr id="10244" name="Picture 4" descr="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92430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Faced: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Testing due to no Robot.</a:t>
            </a:r>
          </a:p>
          <a:p>
            <a:r>
              <a:rPr lang="en-US" sz="2000"/>
              <a:t>Communication Problems</a:t>
            </a:r>
          </a:p>
          <a:p>
            <a:r>
              <a:rPr lang="en-US" sz="2000"/>
              <a:t>Robot Problems</a:t>
            </a:r>
          </a:p>
          <a:p>
            <a:pPr lvl="1"/>
            <a:r>
              <a:rPr lang="en-US" sz="2000"/>
              <a:t>Week motors </a:t>
            </a:r>
          </a:p>
          <a:p>
            <a:pPr lvl="1"/>
            <a:r>
              <a:rPr lang="en-US" sz="2000"/>
              <a:t>Heavy Robot</a:t>
            </a:r>
          </a:p>
          <a:p>
            <a:pPr lvl="1"/>
            <a:r>
              <a:rPr lang="en-US" sz="2000"/>
              <a:t>Optimum speed</a:t>
            </a:r>
          </a:p>
          <a:p>
            <a:pPr lvl="1"/>
            <a:r>
              <a:rPr lang="en-US" sz="2000"/>
              <a:t>Optimum distance </a:t>
            </a:r>
          </a:p>
          <a:p>
            <a:pPr lvl="1">
              <a:buFontTx/>
              <a:buNone/>
            </a:pPr>
            <a:r>
              <a:rPr lang="en-US" sz="2000"/>
              <a:t>	of sensors </a:t>
            </a:r>
          </a:p>
        </p:txBody>
      </p:sp>
      <p:pic>
        <p:nvPicPr>
          <p:cNvPr id="11268" name="Picture 4" descr="n726879772_995387_8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200"/>
            <a:ext cx="4689475" cy="351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End Product: The Tank Lives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5410200"/>
            <a:ext cx="8610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 dirty="0">
                <a:latin typeface="+mn-lt"/>
              </a:rPr>
              <a:t>All in all, the project was successful and we were able to complete all the requirements albeit a couple of breakdowns and stressful moments. In the end, we all stood proud and watched our Tank make it around the bends and cross the finish-line.</a:t>
            </a:r>
            <a:r>
              <a:rPr lang="en-US" dirty="0"/>
              <a:t> </a:t>
            </a:r>
          </a:p>
        </p:txBody>
      </p:sp>
      <p:pic>
        <p:nvPicPr>
          <p:cNvPr id="8" name="Content Placeholder 7" descr="ECE001_Hank the T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066800"/>
            <a:ext cx="5715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</TotalTime>
  <Words>354</Words>
  <Application>Microsoft Office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Verve</vt:lpstr>
      <vt:lpstr>Group #1 Project ECE 001 ’08 Team Extreme</vt:lpstr>
      <vt:lpstr>Project Objective</vt:lpstr>
      <vt:lpstr>Resources Required for Robot</vt:lpstr>
      <vt:lpstr>Robot Source Code  Part 1: Following The Black Line</vt:lpstr>
      <vt:lpstr>Robot Source Code  Part 2: The U-turn</vt:lpstr>
      <vt:lpstr>Robot Source Code  Part 3: The Return to the Star</vt:lpstr>
      <vt:lpstr>Procedure to Implement Design</vt:lpstr>
      <vt:lpstr>Challenges Faced:</vt:lpstr>
      <vt:lpstr>End Product: The Tank Lives</vt:lpstr>
      <vt:lpstr>Biomedical Experiment</vt:lpstr>
      <vt:lpstr>Biomedical Experiment</vt:lpstr>
      <vt:lpstr>Conclusion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 ECE 001 ‘08</dc:title>
  <dc:creator>Family Account</dc:creator>
  <cp:lastModifiedBy>Esther Akinnagbe</cp:lastModifiedBy>
  <cp:revision>7</cp:revision>
  <dcterms:created xsi:type="dcterms:W3CDTF">2008-11-14T07:01:50Z</dcterms:created>
  <dcterms:modified xsi:type="dcterms:W3CDTF">2008-11-14T15:31:30Z</dcterms:modified>
</cp:coreProperties>
</file>