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0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1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FB94-1678-C044-8274-36722408B0E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7742-AE43-3146-AC67-1A21CD12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 Base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4287" y="4620448"/>
            <a:ext cx="479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images were taken from KIPR </a:t>
            </a:r>
            <a:r>
              <a:rPr lang="en-US" dirty="0" err="1" smtClean="0"/>
              <a:t>DemoBot</a:t>
            </a:r>
            <a:r>
              <a:rPr lang="en-US" dirty="0" smtClean="0"/>
              <a:t> guide.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2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Wheel</a:t>
            </a:r>
            <a:endParaRPr lang="en-US" dirty="0"/>
          </a:p>
        </p:txBody>
      </p:sp>
      <p:pic>
        <p:nvPicPr>
          <p:cNvPr id="4" name="Picture 3" descr="10-frontwh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2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6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Wheel</a:t>
            </a:r>
            <a:endParaRPr lang="en-US" dirty="0"/>
          </a:p>
        </p:txBody>
      </p:sp>
      <p:pic>
        <p:nvPicPr>
          <p:cNvPr id="4" name="Picture 3" descr="11-frontwh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Wheel</a:t>
            </a:r>
            <a:endParaRPr lang="en-US" dirty="0"/>
          </a:p>
        </p:txBody>
      </p:sp>
      <p:pic>
        <p:nvPicPr>
          <p:cNvPr id="4" name="Picture 3" descr="12-frontwh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42" y="1240706"/>
            <a:ext cx="6917438" cy="522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0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Wheel</a:t>
            </a:r>
            <a:endParaRPr lang="en-US" dirty="0"/>
          </a:p>
        </p:txBody>
      </p:sp>
      <p:pic>
        <p:nvPicPr>
          <p:cNvPr id="4" name="Picture 3" descr="13-frontwh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3" y="1342864"/>
            <a:ext cx="7359944" cy="50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9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4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Side Wheels</a:t>
            </a:r>
            <a:endParaRPr lang="en-US" dirty="0"/>
          </a:p>
        </p:txBody>
      </p:sp>
      <p:pic>
        <p:nvPicPr>
          <p:cNvPr id="4" name="Content Placeholder 3" descr="01-wheel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r="23783"/>
          <a:stretch>
            <a:fillRect/>
          </a:stretch>
        </p:blipFill>
        <p:spPr>
          <a:xfrm>
            <a:off x="457200" y="980543"/>
            <a:ext cx="4775593" cy="2626392"/>
          </a:xfrm>
        </p:spPr>
      </p:pic>
      <p:pic>
        <p:nvPicPr>
          <p:cNvPr id="6" name="Picture 5" descr="02-whe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77" y="3606935"/>
            <a:ext cx="7063123" cy="29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5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0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Side Wheels</a:t>
            </a:r>
            <a:endParaRPr lang="en-US" dirty="0"/>
          </a:p>
        </p:txBody>
      </p:sp>
      <p:pic>
        <p:nvPicPr>
          <p:cNvPr id="9" name="Picture 8" descr="03-whe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Base&amp;Motors</a:t>
            </a:r>
            <a:endParaRPr lang="en-US" dirty="0"/>
          </a:p>
        </p:txBody>
      </p:sp>
      <p:pic>
        <p:nvPicPr>
          <p:cNvPr id="4" name="Picture 3" descr="04-mot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9144000" cy="40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Base&amp;Motors</a:t>
            </a:r>
            <a:endParaRPr lang="en-US" dirty="0"/>
          </a:p>
        </p:txBody>
      </p:sp>
      <p:pic>
        <p:nvPicPr>
          <p:cNvPr id="4" name="Picture 3" descr="05-mot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63088"/>
            <a:ext cx="88011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1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Base&amp;Motors</a:t>
            </a:r>
            <a:endParaRPr lang="en-US" dirty="0"/>
          </a:p>
        </p:txBody>
      </p:sp>
      <p:pic>
        <p:nvPicPr>
          <p:cNvPr id="6" name="Picture 5" descr="06-mot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991"/>
            <a:ext cx="9144000" cy="43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0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Base&amp;Motors</a:t>
            </a:r>
            <a:endParaRPr lang="en-US" dirty="0"/>
          </a:p>
        </p:txBody>
      </p:sp>
      <p:pic>
        <p:nvPicPr>
          <p:cNvPr id="5" name="Picture 4" descr="07-mot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8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Wheel</a:t>
            </a:r>
            <a:endParaRPr lang="en-US" dirty="0"/>
          </a:p>
        </p:txBody>
      </p:sp>
      <p:pic>
        <p:nvPicPr>
          <p:cNvPr id="4" name="Picture 3" descr="08-frontwh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291"/>
            <a:ext cx="9144000" cy="43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3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Wheel</a:t>
            </a:r>
            <a:endParaRPr lang="en-US" dirty="0"/>
          </a:p>
        </p:txBody>
      </p:sp>
      <p:pic>
        <p:nvPicPr>
          <p:cNvPr id="4" name="Picture 3" descr="09-frontwh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7772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39</Words>
  <Application>Microsoft Macintosh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Robot Base</vt:lpstr>
      <vt:lpstr>Side Wheels</vt:lpstr>
      <vt:lpstr>PowerPoint Presentation</vt:lpstr>
      <vt:lpstr>Base&amp;Motors</vt:lpstr>
      <vt:lpstr>Base&amp;Motors</vt:lpstr>
      <vt:lpstr>Base&amp;Motors</vt:lpstr>
      <vt:lpstr>Base&amp;Motors</vt:lpstr>
      <vt:lpstr>Front Wheel</vt:lpstr>
      <vt:lpstr>Front Wheel</vt:lpstr>
      <vt:lpstr>Front Wheel</vt:lpstr>
      <vt:lpstr>Front Wheel</vt:lpstr>
      <vt:lpstr>Front Wheel</vt:lpstr>
      <vt:lpstr>Front Wheel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Base</dc:title>
  <dc:creator>Engin</dc:creator>
  <cp:lastModifiedBy>Engin</cp:lastModifiedBy>
  <cp:revision>3</cp:revision>
  <dcterms:created xsi:type="dcterms:W3CDTF">2015-10-08T19:09:07Z</dcterms:created>
  <dcterms:modified xsi:type="dcterms:W3CDTF">2015-10-08T19:36:59Z</dcterms:modified>
</cp:coreProperties>
</file>