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7" r:id="rId5"/>
    <p:sldId id="259" r:id="rId6"/>
    <p:sldId id="268" r:id="rId7"/>
    <p:sldId id="265" r:id="rId8"/>
    <p:sldId id="270" r:id="rId9"/>
    <p:sldId id="272" r:id="rId10"/>
    <p:sldId id="273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AC298-1EFD-47C9-BECD-2842EFD53507}" v="5" dt="2023-11-03T18:42:54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DCAAC298-1EFD-47C9-BECD-2842EFD53507}"/>
    <pc:docChg chg="undo custSel addSld modSld">
      <pc:chgData name="Boomika Karuppaiah" userId="3f12a0000b74fade" providerId="LiveId" clId="{DCAAC298-1EFD-47C9-BECD-2842EFD53507}" dt="2023-11-03T18:59:10.358" v="1241" actId="20577"/>
      <pc:docMkLst>
        <pc:docMk/>
      </pc:docMkLst>
      <pc:sldChg chg="modSp mod">
        <pc:chgData name="Boomika Karuppaiah" userId="3f12a0000b74fade" providerId="LiveId" clId="{DCAAC298-1EFD-47C9-BECD-2842EFD53507}" dt="2023-11-03T16:34:02.721" v="12" actId="20577"/>
        <pc:sldMkLst>
          <pc:docMk/>
          <pc:sldMk cId="1490069061" sldId="256"/>
        </pc:sldMkLst>
        <pc:spChg chg="mod">
          <ac:chgData name="Boomika Karuppaiah" userId="3f12a0000b74fade" providerId="LiveId" clId="{DCAAC298-1EFD-47C9-BECD-2842EFD53507}" dt="2023-11-03T16:34:02.721" v="12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DCAAC298-1EFD-47C9-BECD-2842EFD53507}" dt="2023-11-03T17:48:43.642" v="372" actId="20577"/>
        <pc:sldMkLst>
          <pc:docMk/>
          <pc:sldMk cId="1137892060" sldId="257"/>
        </pc:sldMkLst>
        <pc:spChg chg="mod">
          <ac:chgData name="Boomika Karuppaiah" userId="3f12a0000b74fade" providerId="LiveId" clId="{DCAAC298-1EFD-47C9-BECD-2842EFD53507}" dt="2023-11-03T17:48:43.642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DCAAC298-1EFD-47C9-BECD-2842EFD53507}" dt="2023-11-03T18:40:15.224" v="940" actId="27636"/>
        <pc:sldMkLst>
          <pc:docMk/>
          <pc:sldMk cId="969919095" sldId="258"/>
        </pc:sldMkLst>
        <pc:spChg chg="mod">
          <ac:chgData name="Boomika Karuppaiah" userId="3f12a0000b74fade" providerId="LiveId" clId="{DCAAC298-1EFD-47C9-BECD-2842EFD53507}" dt="2023-11-03T18:40:15.224" v="940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DCAAC298-1EFD-47C9-BECD-2842EFD53507}" dt="2023-11-03T17:50:38.359" v="381" actId="207"/>
        <pc:sldMkLst>
          <pc:docMk/>
          <pc:sldMk cId="4163963548" sldId="259"/>
        </pc:sldMkLst>
        <pc:spChg chg="mod">
          <ac:chgData name="Boomika Karuppaiah" userId="3f12a0000b74fade" providerId="LiveId" clId="{DCAAC298-1EFD-47C9-BECD-2842EFD53507}" dt="2023-11-03T17:50:38.359" v="381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DCAAC298-1EFD-47C9-BECD-2842EFD53507}" dt="2023-11-03T18:59:10.358" v="1241" actId="20577"/>
        <pc:sldMkLst>
          <pc:docMk/>
          <pc:sldMk cId="3716912165" sldId="265"/>
        </pc:sldMkLst>
        <pc:spChg chg="mod">
          <ac:chgData name="Boomika Karuppaiah" userId="3f12a0000b74fade" providerId="LiveId" clId="{DCAAC298-1EFD-47C9-BECD-2842EFD53507}" dt="2023-11-03T18:59:10.358" v="1241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DCAAC298-1EFD-47C9-BECD-2842EFD53507}" dt="2023-11-03T17:52:14.174" v="389" actId="20577"/>
        <pc:sldMkLst>
          <pc:docMk/>
          <pc:sldMk cId="3421360743" sldId="268"/>
        </pc:sldMkLst>
        <pc:spChg chg="mod">
          <ac:chgData name="Boomika Karuppaiah" userId="3f12a0000b74fade" providerId="LiveId" clId="{DCAAC298-1EFD-47C9-BECD-2842EFD53507}" dt="2023-11-03T17:52:14.174" v="389" actId="20577"/>
          <ac:spMkLst>
            <pc:docMk/>
            <pc:sldMk cId="3421360743" sldId="268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DCAAC298-1EFD-47C9-BECD-2842EFD53507}" dt="2023-11-03T18:40:07.186" v="938" actId="207"/>
        <pc:sldMkLst>
          <pc:docMk/>
          <pc:sldMk cId="2460227842" sldId="271"/>
        </pc:sldMkLst>
        <pc:spChg chg="mod">
          <ac:chgData name="Boomika Karuppaiah" userId="3f12a0000b74fade" providerId="LiveId" clId="{DCAAC298-1EFD-47C9-BECD-2842EFD53507}" dt="2023-11-03T18:40:07.186" v="938" actId="207"/>
          <ac:spMkLst>
            <pc:docMk/>
            <pc:sldMk cId="2460227842" sldId="271"/>
            <ac:spMk id="3" creationId="{50CFAFEA-FCCC-D54A-011E-59FF28458D19}"/>
          </ac:spMkLst>
        </pc:spChg>
      </pc:sldChg>
      <pc:sldChg chg="modSp add mod">
        <pc:chgData name="Boomika Karuppaiah" userId="3f12a0000b74fade" providerId="LiveId" clId="{DCAAC298-1EFD-47C9-BECD-2842EFD53507}" dt="2023-11-03T18:42:47.773" v="958" actId="207"/>
        <pc:sldMkLst>
          <pc:docMk/>
          <pc:sldMk cId="2175737237" sldId="272"/>
        </pc:sldMkLst>
        <pc:spChg chg="mod">
          <ac:chgData name="Boomika Karuppaiah" userId="3f12a0000b74fade" providerId="LiveId" clId="{DCAAC298-1EFD-47C9-BECD-2842EFD53507}" dt="2023-11-03T18:42:47.773" v="958" actId="207"/>
          <ac:spMkLst>
            <pc:docMk/>
            <pc:sldMk cId="2175737237" sldId="272"/>
            <ac:spMk id="3" creationId="{50CFAFEA-FCCC-D54A-011E-59FF28458D19}"/>
          </ac:spMkLst>
        </pc:spChg>
      </pc:sldChg>
      <pc:sldChg chg="modSp add mod">
        <pc:chgData name="Boomika Karuppaiah" userId="3f12a0000b74fade" providerId="LiveId" clId="{DCAAC298-1EFD-47C9-BECD-2842EFD53507}" dt="2023-11-03T18:46:31.937" v="1238" actId="20577"/>
        <pc:sldMkLst>
          <pc:docMk/>
          <pc:sldMk cId="1303763095" sldId="273"/>
        </pc:sldMkLst>
        <pc:spChg chg="mod">
          <ac:chgData name="Boomika Karuppaiah" userId="3f12a0000b74fade" providerId="LiveId" clId="{DCAAC298-1EFD-47C9-BECD-2842EFD53507}" dt="2023-11-03T18:46:31.937" v="1238" actId="20577"/>
          <ac:spMkLst>
            <pc:docMk/>
            <pc:sldMk cId="1303763095" sldId="273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D9B96080-DCA3-4EFB-A1FF-7CC988725980}"/>
    <pc:docChg chg="undo custSel addSld delSld modSld">
      <pc:chgData name="Boomika Karuppaiah" userId="3f12a0000b74fade" providerId="LiveId" clId="{D9B96080-DCA3-4EFB-A1FF-7CC988725980}" dt="2023-11-01T19:52:24.124" v="918" actId="47"/>
      <pc:docMkLst>
        <pc:docMk/>
      </pc:docMkLst>
      <pc:sldChg chg="delSp modSp mod">
        <pc:chgData name="Boomika Karuppaiah" userId="3f12a0000b74fade" providerId="LiveId" clId="{D9B96080-DCA3-4EFB-A1FF-7CC988725980}" dt="2023-11-01T19:19:05.358" v="271" actId="478"/>
        <pc:sldMkLst>
          <pc:docMk/>
          <pc:sldMk cId="3716912165" sldId="265"/>
        </pc:sldMkLst>
        <pc:spChg chg="mod">
          <ac:chgData name="Boomika Karuppaiah" userId="3f12a0000b74fade" providerId="LiveId" clId="{D9B96080-DCA3-4EFB-A1FF-7CC988725980}" dt="2023-11-01T19:19:01.098" v="269" actId="27636"/>
          <ac:spMkLst>
            <pc:docMk/>
            <pc:sldMk cId="3716912165" sldId="265"/>
            <ac:spMk id="3" creationId="{50CFAFEA-FCCC-D54A-011E-59FF28458D19}"/>
          </ac:spMkLst>
        </pc:spChg>
        <pc:spChg chg="del mod">
          <ac:chgData name="Boomika Karuppaiah" userId="3f12a0000b74fade" providerId="LiveId" clId="{D9B96080-DCA3-4EFB-A1FF-7CC988725980}" dt="2023-11-01T19:19:05.358" v="271" actId="478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D9B96080-DCA3-4EFB-A1FF-7CC988725980}" dt="2023-11-01T19:29:11.862" v="750" actId="20577"/>
        <pc:sldMkLst>
          <pc:docMk/>
          <pc:sldMk cId="346086026" sldId="270"/>
        </pc:sldMkLst>
        <pc:spChg chg="mod">
          <ac:chgData name="Boomika Karuppaiah" userId="3f12a0000b74fade" providerId="LiveId" clId="{D9B96080-DCA3-4EFB-A1FF-7CC988725980}" dt="2023-11-01T19:29:11.862" v="75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addSp delSp modSp add del mod">
        <pc:chgData name="Boomika Karuppaiah" userId="3f12a0000b74fade" providerId="LiveId" clId="{D9B96080-DCA3-4EFB-A1FF-7CC988725980}" dt="2023-11-01T19:52:24.124" v="918" actId="47"/>
        <pc:sldMkLst>
          <pc:docMk/>
          <pc:sldMk cId="3331166727" sldId="271"/>
        </pc:sldMkLst>
        <pc:spChg chg="del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2" creationId="{50AE83EB-D323-FDA4-C250-3023D5323620}"/>
          </ac:spMkLst>
        </pc:spChg>
        <pc:spChg chg="del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3" creationId="{50CFAFEA-FCCC-D54A-011E-59FF28458D19}"/>
          </ac:spMkLst>
        </pc:spChg>
        <pc:spChg chg="add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5" creationId="{BDBD0707-3573-B324-0AAA-CBE2CB7255E1}"/>
          </ac:spMkLst>
        </pc:spChg>
        <pc:spChg chg="add mod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7" creationId="{C715C276-4E31-1273-652A-8E204FD265AA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F4D3A6BC-3E80-426B-AE57-C7AE642979EB}"/>
    <pc:docChg chg="undo redo custSel addSld delSld modSld sldOrd">
      <pc:chgData name="Boomika Karuppaiah" userId="3f12a0000b74fade" providerId="LiveId" clId="{F4D3A6BC-3E80-426B-AE57-C7AE642979EB}" dt="2023-10-26T00:07:10.695" v="2730" actId="20577"/>
      <pc:docMkLst>
        <pc:docMk/>
      </pc:docMkLst>
      <pc:sldChg chg="modSp mod">
        <pc:chgData name="Boomika Karuppaiah" userId="3f12a0000b74fade" providerId="LiveId" clId="{F4D3A6BC-3E80-426B-AE57-C7AE642979EB}" dt="2023-10-25T15:52:32.071" v="20" actId="20577"/>
        <pc:sldMkLst>
          <pc:docMk/>
          <pc:sldMk cId="1137892060" sldId="257"/>
        </pc:sldMkLst>
        <pc:spChg chg="mod">
          <ac:chgData name="Boomika Karuppaiah" userId="3f12a0000b74fade" providerId="LiveId" clId="{F4D3A6BC-3E80-426B-AE57-C7AE642979EB}" dt="2023-10-25T15:52:32.071" v="2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5:53:24.945" v="49" actId="20577"/>
        <pc:sldMkLst>
          <pc:docMk/>
          <pc:sldMk cId="969919095" sldId="258"/>
        </pc:sldMkLst>
        <pc:spChg chg="mod">
          <ac:chgData name="Boomika Karuppaiah" userId="3f12a0000b74fade" providerId="LiveId" clId="{F4D3A6BC-3E80-426B-AE57-C7AE642979EB}" dt="2023-10-25T15:53:24.945" v="49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5:55:42.908" v="84" actId="20577"/>
        <pc:sldMkLst>
          <pc:docMk/>
          <pc:sldMk cId="4163963548" sldId="259"/>
        </pc:sldMkLst>
        <pc:spChg chg="mod">
          <ac:chgData name="Boomika Karuppaiah" userId="3f12a0000b74fade" providerId="LiveId" clId="{F4D3A6BC-3E80-426B-AE57-C7AE642979EB}" dt="2023-10-25T15:55:42.908" v="84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2:49.526" v="161" actId="20577"/>
        <pc:sldMkLst>
          <pc:docMk/>
          <pc:sldMk cId="1063019941" sldId="260"/>
        </pc:sldMkLst>
        <pc:spChg chg="mod">
          <ac:chgData name="Boomika Karuppaiah" userId="3f12a0000b74fade" providerId="LiveId" clId="{F4D3A6BC-3E80-426B-AE57-C7AE642979EB}" dt="2023-10-25T16:02:49.526" v="161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6:02:10.373" v="141" actId="20577"/>
        <pc:sldMkLst>
          <pc:docMk/>
          <pc:sldMk cId="2291933791" sldId="261"/>
        </pc:sldMkLst>
        <pc:spChg chg="mod">
          <ac:chgData name="Boomika Karuppaiah" userId="3f12a0000b74fade" providerId="LiveId" clId="{F4D3A6BC-3E80-426B-AE57-C7AE642979EB}" dt="2023-10-25T16:02:10.373" v="141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6:03:54.670" v="189" actId="20577"/>
        <pc:sldMkLst>
          <pc:docMk/>
          <pc:sldMk cId="3319488124" sldId="262"/>
        </pc:sldMkLst>
        <pc:spChg chg="mod">
          <ac:chgData name="Boomika Karuppaiah" userId="3f12a0000b74fade" providerId="LiveId" clId="{F4D3A6BC-3E80-426B-AE57-C7AE642979EB}" dt="2023-10-25T16:03:54.670" v="189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addSp modSp mod">
        <pc:chgData name="Boomika Karuppaiah" userId="3f12a0000b74fade" providerId="LiveId" clId="{F4D3A6BC-3E80-426B-AE57-C7AE642979EB}" dt="2023-10-25T18:24:44.423" v="2713" actId="20577"/>
        <pc:sldMkLst>
          <pc:docMk/>
          <pc:sldMk cId="3716912165" sldId="265"/>
        </pc:sldMkLst>
        <pc:spChg chg="mod">
          <ac:chgData name="Boomika Karuppaiah" userId="3f12a0000b74fade" providerId="LiveId" clId="{F4D3A6BC-3E80-426B-AE57-C7AE642979EB}" dt="2023-10-25T16:04:55.498" v="200" actId="6549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F4D3A6BC-3E80-426B-AE57-C7AE642979EB}" dt="2023-10-25T18:24:34.254" v="2700" actId="313"/>
          <ac:spMkLst>
            <pc:docMk/>
            <pc:sldMk cId="3716912165" sldId="265"/>
            <ac:spMk id="3" creationId="{50CFAFEA-FCCC-D54A-011E-59FF28458D19}"/>
          </ac:spMkLst>
        </pc:spChg>
        <pc:spChg chg="add mod">
          <ac:chgData name="Boomika Karuppaiah" userId="3f12a0000b74fade" providerId="LiveId" clId="{F4D3A6BC-3E80-426B-AE57-C7AE642979EB}" dt="2023-10-25T18:24:44.423" v="2713" actId="20577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F4D3A6BC-3E80-426B-AE57-C7AE642979EB}" dt="2023-10-25T15:59:24.663" v="117" actId="403"/>
        <pc:sldMkLst>
          <pc:docMk/>
          <pc:sldMk cId="3421360743" sldId="268"/>
        </pc:sldMkLst>
        <pc:spChg chg="mod">
          <ac:chgData name="Boomika Karuppaiah" userId="3f12a0000b74fade" providerId="LiveId" clId="{F4D3A6BC-3E80-426B-AE57-C7AE642979EB}" dt="2023-10-25T15:59:24.663" v="117" actId="403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5:18.823" v="216" actId="1076"/>
        <pc:sldMkLst>
          <pc:docMk/>
          <pc:sldMk cId="3734514517" sldId="269"/>
        </pc:sldMkLst>
        <pc:spChg chg="mod">
          <ac:chgData name="Boomika Karuppaiah" userId="3f12a0000b74fade" providerId="LiveId" clId="{F4D3A6BC-3E80-426B-AE57-C7AE642979EB}" dt="2023-10-25T16:05:18.823" v="216" actId="1076"/>
          <ac:spMkLst>
            <pc:docMk/>
            <pc:sldMk cId="3734514517" sldId="269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F4D3A6BC-3E80-426B-AE57-C7AE642979EB}" dt="2023-10-26T00:07:10.695" v="2730" actId="20577"/>
        <pc:sldMkLst>
          <pc:docMk/>
          <pc:sldMk cId="346086026" sldId="270"/>
        </pc:sldMkLst>
        <pc:spChg chg="mod">
          <ac:chgData name="Boomika Karuppaiah" userId="3f12a0000b74fade" providerId="LiveId" clId="{F4D3A6BC-3E80-426B-AE57-C7AE642979EB}" dt="2023-10-26T00:07:10.695" v="273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del">
        <pc:chgData name="Boomika Karuppaiah" userId="3f12a0000b74fade" providerId="LiveId" clId="{F4D3A6BC-3E80-426B-AE57-C7AE642979EB}" dt="2023-10-25T15:55:07.487" v="63" actId="47"/>
        <pc:sldMkLst>
          <pc:docMk/>
          <pc:sldMk cId="996768458" sldId="270"/>
        </pc:sldMkLst>
      </pc:sldChg>
      <pc:sldChg chg="del">
        <pc:chgData name="Boomika Karuppaiah" userId="3f12a0000b74fade" providerId="LiveId" clId="{F4D3A6BC-3E80-426B-AE57-C7AE642979EB}" dt="2023-10-25T16:03:24.702" v="166" actId="47"/>
        <pc:sldMkLst>
          <pc:docMk/>
          <pc:sldMk cId="1029394411" sldId="271"/>
        </pc:sldMkLst>
      </pc:sldChg>
      <pc:sldChg chg="add del ord">
        <pc:chgData name="Boomika Karuppaiah" userId="3f12a0000b74fade" providerId="LiveId" clId="{F4D3A6BC-3E80-426B-AE57-C7AE642979EB}" dt="2023-10-25T18:21:03.579" v="2655" actId="47"/>
        <pc:sldMkLst>
          <pc:docMk/>
          <pc:sldMk cId="3430483686" sldId="271"/>
        </pc:sldMkLst>
      </pc:sldChg>
      <pc:sldChg chg="del">
        <pc:chgData name="Boomika Karuppaiah" userId="3f12a0000b74fade" providerId="LiveId" clId="{F4D3A6BC-3E80-426B-AE57-C7AE642979EB}" dt="2023-10-25T16:56:30.612" v="217" actId="47"/>
        <pc:sldMkLst>
          <pc:docMk/>
          <pc:sldMk cId="2141575168" sldId="272"/>
        </pc:sldMkLst>
      </pc:sldChg>
      <pc:sldChg chg="del">
        <pc:chgData name="Boomika Karuppaiah" userId="3f12a0000b74fade" providerId="LiveId" clId="{F4D3A6BC-3E80-426B-AE57-C7AE642979EB}" dt="2023-10-25T16:56:32.647" v="218" actId="47"/>
        <pc:sldMkLst>
          <pc:docMk/>
          <pc:sldMk cId="1344516146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10-11-2023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1/module1.3.html#problem-1.3.3-6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2.seas.gwu.edu/~cs4all/1012/practice-problems/f23/problems0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Abdulrahman</a:t>
            </a:r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break: </a:t>
            </a:r>
            <a:r>
              <a:rPr lang="en-US" dirty="0">
                <a:latin typeface="inherit"/>
              </a:rPr>
              <a:t>used to break out of loop</a:t>
            </a:r>
            <a:endParaRPr lang="en-US" sz="2000" dirty="0">
              <a:latin typeface="inherit"/>
            </a:endParaRPr>
          </a:p>
          <a:p>
            <a:pPr marL="0" indent="0" algn="l" fontAlgn="base">
              <a:buNone/>
            </a:pPr>
            <a:r>
              <a:rPr lang="en-US" sz="1600" b="0" i="0" dirty="0">
                <a:effectLst/>
                <a:latin typeface="inherit"/>
              </a:rPr>
              <a:t>	</a:t>
            </a:r>
            <a:r>
              <a:rPr lang="en-US" sz="2400" b="0" i="0" dirty="0" err="1">
                <a:effectLst/>
                <a:latin typeface="inherit"/>
              </a:rPr>
              <a:t>Eg</a:t>
            </a:r>
            <a:r>
              <a:rPr lang="en-US" sz="2400" b="0" i="0" dirty="0">
                <a:effectLst/>
                <a:latin typeface="inherit"/>
              </a:rPr>
              <a:t>:</a:t>
            </a:r>
          </a:p>
          <a:p>
            <a:pPr marL="0" indent="0" algn="l" fontAlgn="base">
              <a:buNone/>
            </a:pPr>
            <a:r>
              <a:rPr lang="en-US" sz="2400" dirty="0">
                <a:latin typeface="inherit"/>
              </a:rPr>
              <a:t>		for </a:t>
            </a:r>
            <a:r>
              <a:rPr lang="en-US" sz="2400" dirty="0" err="1">
                <a:latin typeface="inherit"/>
              </a:rPr>
              <a:t>i</a:t>
            </a:r>
            <a:r>
              <a:rPr lang="en-US" sz="2400" dirty="0">
                <a:latin typeface="inherit"/>
              </a:rPr>
              <a:t> in range(10):</a:t>
            </a:r>
          </a:p>
          <a:p>
            <a:pPr marL="0" indent="0" algn="l" fontAlgn="base">
              <a:buNone/>
            </a:pPr>
            <a:r>
              <a:rPr lang="en-US" sz="2400" b="0" i="0" dirty="0">
                <a:effectLst/>
                <a:latin typeface="inherit"/>
              </a:rPr>
              <a:t>			if </a:t>
            </a:r>
            <a:r>
              <a:rPr lang="en-US" sz="2400" dirty="0" err="1">
                <a:latin typeface="inherit"/>
              </a:rPr>
              <a:t>i</a:t>
            </a:r>
            <a:r>
              <a:rPr lang="en-US" sz="2400" b="0" i="0" dirty="0">
                <a:effectLst/>
                <a:latin typeface="inherit"/>
              </a:rPr>
              <a:t> &lt; 4:</a:t>
            </a:r>
          </a:p>
          <a:p>
            <a:pPr marL="0" indent="0" algn="l" fontAlgn="base">
              <a:buNone/>
            </a:pPr>
            <a:r>
              <a:rPr lang="en-US" sz="2400" dirty="0">
                <a:latin typeface="inherit"/>
              </a:rPr>
              <a:t>				print(</a:t>
            </a:r>
            <a:r>
              <a:rPr lang="en-US" sz="2400" dirty="0" err="1">
                <a:latin typeface="inherit"/>
              </a:rPr>
              <a:t>i</a:t>
            </a:r>
            <a:r>
              <a:rPr lang="en-US" sz="2400" dirty="0">
                <a:latin typeface="inherit"/>
              </a:rPr>
              <a:t>, end=“ ”)</a:t>
            </a:r>
          </a:p>
          <a:p>
            <a:pPr marL="0" indent="0" algn="l" fontAlgn="base">
              <a:buNone/>
            </a:pPr>
            <a:r>
              <a:rPr lang="en-US" sz="2400" b="0" i="0" dirty="0">
                <a:effectLst/>
                <a:latin typeface="inherit"/>
              </a:rPr>
              <a:t>			else:</a:t>
            </a:r>
          </a:p>
          <a:p>
            <a:pPr marL="0" indent="0" algn="l" fontAlgn="base">
              <a:buNone/>
            </a:pPr>
            <a:r>
              <a:rPr lang="en-US" sz="2400" dirty="0">
                <a:latin typeface="inherit"/>
              </a:rPr>
              <a:t>				break</a:t>
            </a:r>
          </a:p>
          <a:p>
            <a:pPr marL="0" indent="0" algn="l" fontAlgn="base">
              <a:buNone/>
            </a:pPr>
            <a:r>
              <a:rPr lang="en-US" sz="2400" b="0" i="0" dirty="0">
                <a:effectLst/>
                <a:latin typeface="inherit"/>
              </a:rPr>
              <a:t>		# This only prints 0 1 2 3 , loop breaks when else condition is 			# encountered here due to break statement </a:t>
            </a: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63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1.3.3</a:t>
            </a:r>
            <a:endParaRPr lang="en-IN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72D05657-94EE-4B2D-BC1B-A1D065063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Arc 1039">
            <a:extLst>
              <a:ext uri="{FF2B5EF4-FFF2-40B4-BE49-F238E27FC236}">
                <a16:creationId xmlns:a16="http://schemas.microsoft.com/office/drawing/2014/main" id="{7586665A-47B3-4AEE-BC94-15D89FF70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5099" y="486184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542" y="486184"/>
            <a:ext cx="7363990" cy="1325563"/>
          </a:xfrm>
        </p:spPr>
        <p:txBody>
          <a:bodyPr>
            <a:normAutofit/>
          </a:bodyPr>
          <a:lstStyle/>
          <a:p>
            <a:r>
              <a:rPr lang="en-IN" dirty="0"/>
              <a:t>Announcement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9AFA0B3-D878-8A13-7759-4A1AF99A23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1380" y="3739282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A7369AC-6F0E-7347-F8B3-6394A436D6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8592" y="486184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946684"/>
            <a:ext cx="7363990" cy="4351338"/>
          </a:xfrm>
        </p:spPr>
        <p:txBody>
          <a:bodyPr>
            <a:normAutofit lnSpcReduction="10000"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1.3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5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Nov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2 </a:t>
            </a:r>
            <a:r>
              <a:rPr lang="en-US" dirty="0">
                <a:latin typeface="inherit"/>
              </a:rPr>
              <a:t>due date extended </a:t>
            </a:r>
            <a:r>
              <a:rPr lang="en-US" b="0" i="0" dirty="0">
                <a:effectLst/>
                <a:latin typeface="inherit"/>
              </a:rPr>
              <a:t>–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12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Nov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4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available.</a:t>
            </a:r>
          </a:p>
          <a:p>
            <a:pPr fontAlgn="base"/>
            <a:r>
              <a:rPr lang="en-US" dirty="0">
                <a:latin typeface="inherit"/>
              </a:rPr>
              <a:t>Mid-course survey - entire class gets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1% extra credit</a:t>
            </a:r>
            <a:r>
              <a:rPr lang="en-US" dirty="0">
                <a:latin typeface="inherit"/>
              </a:rPr>
              <a:t> applied to final grade if </a:t>
            </a:r>
            <a:r>
              <a:rPr lang="en-US" u="sng" dirty="0">
                <a:latin typeface="inherit"/>
              </a:rPr>
              <a:t>90% of the class responds </a:t>
            </a:r>
            <a:r>
              <a:rPr lang="en-US" dirty="0"/>
              <a:t>(QR Code 1). Survey closes 5 Nov. 136 responses. 174 needed for extra credit.</a:t>
            </a:r>
          </a:p>
          <a:p>
            <a:pPr fontAlgn="base"/>
            <a:r>
              <a:rPr lang="en-US" b="0" i="0" dirty="0">
                <a:effectLst/>
                <a:latin typeface="inherit"/>
              </a:rPr>
              <a:t>More Office hours added!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TA/LA feedback </a:t>
            </a:r>
            <a:r>
              <a:rPr lang="en-US" dirty="0"/>
              <a:t>is also available (QR Code 2)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CF0D7D-BF1B-EF63-0DD0-BA34528FBD6B}"/>
              </a:ext>
            </a:extLst>
          </p:cNvPr>
          <p:cNvSpPr txBox="1"/>
          <p:nvPr/>
        </p:nvSpPr>
        <p:spPr>
          <a:xfrm>
            <a:off x="1188229" y="384431"/>
            <a:ext cx="194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rgbClr val="7030A0"/>
                </a:solidFill>
              </a:rPr>
              <a:t>Mid-course survey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9B2DB-B24C-9365-EDF0-F4EE42B3CD00}"/>
              </a:ext>
            </a:extLst>
          </p:cNvPr>
          <p:cNvSpPr txBox="1"/>
          <p:nvPr/>
        </p:nvSpPr>
        <p:spPr>
          <a:xfrm>
            <a:off x="1254830" y="3604902"/>
            <a:ext cx="1710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rgbClr val="7030A0"/>
                </a:solidFill>
              </a:rPr>
              <a:t>TA/LA Feedback</a:t>
            </a:r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8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u_line</a:t>
            </a:r>
            <a:r>
              <a:rPr lang="en-US" dirty="0"/>
              <a:t>(x, y):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(x)):</a:t>
            </a:r>
          </a:p>
          <a:p>
            <a:pPr marL="0" indent="0">
              <a:buNone/>
            </a:pPr>
            <a:r>
              <a:rPr lang="en-US" dirty="0"/>
              <a:t>        print(y, end = "")</a:t>
            </a:r>
          </a:p>
          <a:p>
            <a:pPr marL="0" indent="0">
              <a:buNone/>
            </a:pPr>
            <a:r>
              <a:rPr lang="en-US" dirty="0"/>
              <a:t>    print(x)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u_line</a:t>
            </a:r>
            <a:r>
              <a:rPr lang="en-US" dirty="0"/>
              <a:t>("coffee", "*")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70C0"/>
                </a:solidFill>
              </a:rPr>
              <a:t>******coffee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8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453" y="1467852"/>
            <a:ext cx="9731542" cy="53901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which_index</a:t>
            </a:r>
            <a:r>
              <a:rPr lang="en-US" dirty="0"/>
              <a:t>(F, S):</a:t>
            </a:r>
          </a:p>
          <a:p>
            <a:pPr marL="0" indent="0">
              <a:buNone/>
            </a:pPr>
            <a:r>
              <a:rPr lang="en-US" dirty="0"/>
              <a:t>    for L in range(</a:t>
            </a:r>
            <a:r>
              <a:rPr lang="en-US" dirty="0" err="1"/>
              <a:t>len</a:t>
            </a:r>
            <a:r>
              <a:rPr lang="en-US" dirty="0"/>
              <a:t>(F)):</a:t>
            </a:r>
          </a:p>
          <a:p>
            <a:pPr marL="0" indent="0">
              <a:buNone/>
            </a:pPr>
            <a:r>
              <a:rPr lang="en-US" dirty="0"/>
              <a:t>        if F[L] == S:</a:t>
            </a:r>
          </a:p>
          <a:p>
            <a:pPr marL="0" indent="0">
              <a:buNone/>
            </a:pPr>
            <a:r>
              <a:rPr lang="en-US" dirty="0"/>
              <a:t>            return r</a:t>
            </a:r>
          </a:p>
          <a:p>
            <a:pPr marL="0" indent="0">
              <a:buNone/>
            </a:pPr>
            <a:r>
              <a:rPr lang="en-US" dirty="0"/>
              <a:t>    return -1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which_index</a:t>
            </a:r>
            <a:r>
              <a:rPr lang="en-US" dirty="0"/>
              <a:t>([3, 8, 6], 6))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8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*Problems 2-3 reference the program definition below.*</a:t>
            </a:r>
          </a:p>
          <a:p>
            <a:pPr marL="0" indent="0">
              <a:buNone/>
            </a:pPr>
            <a:r>
              <a:rPr lang="en-US" dirty="0"/>
              <a:t># arguments L and M should both be lists of </a:t>
            </a:r>
            <a:r>
              <a:rPr lang="en-US" dirty="0" err="1"/>
              <a:t>ints</a:t>
            </a:r>
            <a:r>
              <a:rPr lang="en-US" dirty="0"/>
              <a:t> or floats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listman</a:t>
            </a:r>
            <a:r>
              <a:rPr lang="en-US" dirty="0"/>
              <a:t>(L, M):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val</a:t>
            </a:r>
            <a:r>
              <a:rPr lang="en-US" dirty="0"/>
              <a:t> = L[0]</a:t>
            </a:r>
          </a:p>
          <a:p>
            <a:pPr marL="0" indent="0">
              <a:buNone/>
            </a:pPr>
            <a:r>
              <a:rPr lang="en-US" dirty="0"/>
              <a:t>    for a in L:</a:t>
            </a:r>
          </a:p>
          <a:p>
            <a:pPr marL="0" indent="0">
              <a:buNone/>
            </a:pPr>
            <a:r>
              <a:rPr lang="en-US" dirty="0"/>
              <a:t>        if a &gt; </a:t>
            </a:r>
            <a:r>
              <a:rPr lang="en-US" dirty="0" err="1"/>
              <a:t>val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max_val</a:t>
            </a:r>
            <a:r>
              <a:rPr lang="en-US" dirty="0"/>
              <a:t> = a</a:t>
            </a:r>
          </a:p>
          <a:p>
            <a:pPr marL="0" indent="0">
              <a:buNone/>
            </a:pPr>
            <a:r>
              <a:rPr lang="en-US" dirty="0"/>
              <a:t>    for b in M:</a:t>
            </a:r>
          </a:p>
          <a:p>
            <a:pPr marL="0" indent="0">
              <a:buNone/>
            </a:pPr>
            <a:r>
              <a:rPr lang="en-US" dirty="0"/>
              <a:t>        if b &lt; </a:t>
            </a:r>
            <a:r>
              <a:rPr lang="en-US" dirty="0" err="1"/>
              <a:t>val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val</a:t>
            </a:r>
            <a:r>
              <a:rPr lang="en-US" dirty="0"/>
              <a:t> = b</a:t>
            </a:r>
          </a:p>
          <a:p>
            <a:pPr marL="0" indent="0">
              <a:buNone/>
            </a:pPr>
            <a:r>
              <a:rPr lang="en-US" dirty="0"/>
              <a:t>    return </a:t>
            </a:r>
            <a:r>
              <a:rPr lang="en-US" dirty="0" err="1"/>
              <a:t>val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q = </a:t>
            </a:r>
            <a:r>
              <a:rPr lang="en-US" dirty="0" err="1"/>
              <a:t>listman</a:t>
            </a:r>
            <a:r>
              <a:rPr lang="en-US" dirty="0"/>
              <a:t>([3, 4], [5, 1, 2])</a:t>
            </a:r>
          </a:p>
          <a:p>
            <a:pPr marL="0" indent="0">
              <a:buNone/>
            </a:pPr>
            <a:r>
              <a:rPr lang="en-US" dirty="0"/>
              <a:t>print(q)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8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10695317" cy="558219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dirty="0"/>
              <a:t>*Problems 2-3 reference the program definition below.*</a:t>
            </a:r>
          </a:p>
          <a:p>
            <a:pPr marL="0" indent="0">
              <a:buNone/>
            </a:pPr>
            <a:r>
              <a:rPr lang="en-US" sz="2400" dirty="0"/>
              <a:t># arguments L and M should both be lists of </a:t>
            </a:r>
            <a:r>
              <a:rPr lang="en-US" sz="2400" dirty="0" err="1"/>
              <a:t>ints</a:t>
            </a:r>
            <a:r>
              <a:rPr lang="en-US" sz="2400" dirty="0"/>
              <a:t> or floats</a:t>
            </a:r>
          </a:p>
          <a:p>
            <a:pPr marL="0" indent="0">
              <a:buNone/>
            </a:pPr>
            <a:r>
              <a:rPr lang="en-US" sz="2400" dirty="0"/>
              <a:t>def </a:t>
            </a:r>
            <a:r>
              <a:rPr lang="en-US" sz="2400" dirty="0" err="1"/>
              <a:t>listman</a:t>
            </a:r>
            <a:r>
              <a:rPr lang="en-US" sz="2400" dirty="0"/>
              <a:t>(L, M):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val</a:t>
            </a:r>
            <a:r>
              <a:rPr lang="en-US" sz="2400" dirty="0"/>
              <a:t> = L[0]</a:t>
            </a:r>
          </a:p>
          <a:p>
            <a:pPr marL="0" indent="0">
              <a:buNone/>
            </a:pPr>
            <a:r>
              <a:rPr lang="en-US" sz="2400" dirty="0"/>
              <a:t>    for a in L:</a:t>
            </a:r>
          </a:p>
          <a:p>
            <a:pPr marL="0" indent="0">
              <a:buNone/>
            </a:pPr>
            <a:r>
              <a:rPr lang="en-US" sz="2400" dirty="0"/>
              <a:t>        if a &gt; </a:t>
            </a:r>
            <a:r>
              <a:rPr lang="en-US" sz="2400" dirty="0" err="1"/>
              <a:t>val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max_val</a:t>
            </a:r>
            <a:r>
              <a:rPr lang="en-US" sz="2400" dirty="0"/>
              <a:t> = a</a:t>
            </a:r>
          </a:p>
          <a:p>
            <a:pPr marL="0" indent="0">
              <a:buNone/>
            </a:pPr>
            <a:r>
              <a:rPr lang="en-US" sz="2400" dirty="0"/>
              <a:t>    for b in M:</a:t>
            </a:r>
          </a:p>
          <a:p>
            <a:pPr marL="0" indent="0">
              <a:buNone/>
            </a:pPr>
            <a:r>
              <a:rPr lang="en-US" sz="2400" dirty="0"/>
              <a:t>        if b &lt; </a:t>
            </a:r>
            <a:r>
              <a:rPr lang="en-US" sz="2400" dirty="0" err="1"/>
              <a:t>val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val</a:t>
            </a:r>
            <a:r>
              <a:rPr lang="en-US" sz="2400" dirty="0"/>
              <a:t> = b</a:t>
            </a:r>
          </a:p>
          <a:p>
            <a:pPr marL="0" indent="0">
              <a:buNone/>
            </a:pPr>
            <a:r>
              <a:rPr lang="en-US" sz="2400" dirty="0"/>
              <a:t>    return </a:t>
            </a:r>
            <a:r>
              <a:rPr lang="en-US" sz="2400" dirty="0" err="1"/>
              <a:t>val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</a:t>
            </a:r>
          </a:p>
          <a:p>
            <a:pPr marL="0" indent="0">
              <a:buNone/>
            </a:pPr>
            <a:r>
              <a:rPr lang="en-US" sz="2400" dirty="0"/>
              <a:t>q = </a:t>
            </a:r>
            <a:r>
              <a:rPr lang="en-US" sz="2400" dirty="0" err="1"/>
              <a:t>listman</a:t>
            </a:r>
            <a:r>
              <a:rPr lang="en-US" sz="2400" dirty="0"/>
              <a:t>([3, 4], [5, 1, 2])</a:t>
            </a:r>
          </a:p>
          <a:p>
            <a:pPr marL="0" indent="0">
              <a:buNone/>
            </a:pPr>
            <a:r>
              <a:rPr lang="en-US" sz="2400" dirty="0"/>
              <a:t>print(q)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400" dirty="0"/>
              <a:t>Write a function call for the `</a:t>
            </a:r>
            <a:r>
              <a:rPr lang="en-US" sz="2400" dirty="0" err="1"/>
              <a:t>listman</a:t>
            </a:r>
            <a:r>
              <a:rPr lang="en-US" sz="2400" dirty="0"/>
              <a:t>` function defined above that results in the following *return* value:</a:t>
            </a:r>
          </a:p>
          <a:p>
            <a:pPr marL="0" indent="0">
              <a:buNone/>
            </a:pPr>
            <a:r>
              <a:rPr lang="en-US" sz="2400" dirty="0"/>
              <a:t>8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listman</a:t>
            </a:r>
            <a:r>
              <a:rPr lang="en-US" sz="2400" dirty="0">
                <a:solidFill>
                  <a:srgbClr val="0070C0"/>
                </a:solidFill>
              </a:rPr>
              <a:t>([8],[9]) </a:t>
            </a:r>
            <a:r>
              <a:rPr lang="en-US" sz="2400" dirty="0">
                <a:solidFill>
                  <a:srgbClr val="002060"/>
                </a:solidFill>
              </a:rPr>
              <a:t>(myriad correct answers)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Boolean variable: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latin typeface="inherit"/>
              </a:rPr>
              <a:t>Can have values: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True</a:t>
            </a:r>
            <a:r>
              <a:rPr lang="en-US" dirty="0">
                <a:latin typeface="inherit"/>
              </a:rPr>
              <a:t> or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False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Boolean operator: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solidFill>
                  <a:srgbClr val="0070C0"/>
                </a:solidFill>
                <a:latin typeface="inherit"/>
              </a:rPr>
              <a:t>and</a:t>
            </a:r>
            <a:r>
              <a:rPr lang="en-US" dirty="0">
                <a:latin typeface="inherit"/>
              </a:rPr>
              <a:t> – True if </a:t>
            </a:r>
            <a:r>
              <a:rPr lang="en-US" dirty="0">
                <a:highlight>
                  <a:srgbClr val="FFFF00"/>
                </a:highlight>
                <a:latin typeface="inherit"/>
              </a:rPr>
              <a:t>both</a:t>
            </a:r>
            <a:r>
              <a:rPr lang="en-US" dirty="0">
                <a:latin typeface="inherit"/>
              </a:rPr>
              <a:t> conditions/Boolean values is True</a:t>
            </a:r>
          </a:p>
          <a:p>
            <a:pPr marL="1371600" lvl="3" indent="0" fontAlgn="base">
              <a:buNone/>
            </a:pPr>
            <a:r>
              <a:rPr lang="en-US" sz="2400" dirty="0">
                <a:latin typeface="inherit"/>
              </a:rPr>
              <a:t> otherwise False</a:t>
            </a:r>
          </a:p>
          <a:p>
            <a:pPr lvl="1" fontAlgn="base"/>
            <a:r>
              <a:rPr lang="en-US" dirty="0">
                <a:solidFill>
                  <a:srgbClr val="0070C0"/>
                </a:solidFill>
                <a:latin typeface="inherit"/>
              </a:rPr>
              <a:t>or</a:t>
            </a:r>
            <a:r>
              <a:rPr lang="en-US" dirty="0">
                <a:latin typeface="inherit"/>
              </a:rPr>
              <a:t> – True if </a:t>
            </a:r>
            <a:r>
              <a:rPr lang="en-US" dirty="0">
                <a:highlight>
                  <a:srgbClr val="FFFF00"/>
                </a:highlight>
                <a:latin typeface="inherit"/>
              </a:rPr>
              <a:t>at least one </a:t>
            </a:r>
            <a:r>
              <a:rPr lang="en-US" dirty="0">
                <a:latin typeface="inherit"/>
              </a:rPr>
              <a:t>conditions/Boolean value is True</a:t>
            </a:r>
          </a:p>
          <a:p>
            <a:pPr marL="1371600" lvl="3" indent="0" fontAlgn="base">
              <a:buNone/>
            </a:pPr>
            <a:r>
              <a:rPr lang="en-US" sz="2400" dirty="0">
                <a:latin typeface="inherit"/>
              </a:rPr>
              <a:t> otherwise False</a:t>
            </a:r>
          </a:p>
          <a:p>
            <a:pPr lvl="1" fontAlgn="base"/>
            <a:r>
              <a:rPr lang="en-US" dirty="0">
                <a:solidFill>
                  <a:srgbClr val="0070C0"/>
                </a:solidFill>
                <a:latin typeface="inherit"/>
              </a:rPr>
              <a:t>not</a:t>
            </a:r>
            <a:r>
              <a:rPr lang="en-US" dirty="0">
                <a:latin typeface="inherit"/>
              </a:rPr>
              <a:t> – True if condition/Boolean value is False</a:t>
            </a:r>
          </a:p>
          <a:p>
            <a:pPr marL="1371600" lvl="3" indent="0" fontAlgn="base">
              <a:buNone/>
            </a:pPr>
            <a:r>
              <a:rPr lang="en-US" sz="2400" dirty="0">
                <a:latin typeface="inherit"/>
              </a:rPr>
              <a:t> otherwise False (basically </a:t>
            </a:r>
            <a:r>
              <a:rPr lang="en-US" sz="2400" dirty="0">
                <a:highlight>
                  <a:srgbClr val="FFFF00"/>
                </a:highlight>
                <a:latin typeface="inherit"/>
              </a:rPr>
              <a:t>inverts</a:t>
            </a:r>
            <a:r>
              <a:rPr lang="en-US" sz="2400" dirty="0">
                <a:latin typeface="inherit"/>
              </a:rPr>
              <a:t> the value)</a:t>
            </a:r>
            <a:endParaRPr lang="en-US" sz="3000" dirty="0">
              <a:latin typeface="inherit"/>
            </a:endParaRPr>
          </a:p>
          <a:p>
            <a:pPr lvl="1" fontAlgn="base"/>
            <a:endParaRPr lang="en-US" dirty="0">
              <a:solidFill>
                <a:srgbClr val="0070C0"/>
              </a:solidFill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Returning bool from a function</a:t>
            </a:r>
          </a:p>
          <a:p>
            <a:pPr lvl="1" fontAlgn="base"/>
            <a:r>
              <a:rPr lang="en-US" dirty="0">
                <a:latin typeface="inherit"/>
              </a:rPr>
              <a:t>Most common use of Boolean is in function that returns True or False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Slicing: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latin typeface="inherit"/>
              </a:rPr>
              <a:t>Indexing chars of a string:</a:t>
            </a:r>
          </a:p>
          <a:p>
            <a:pPr lvl="2" fontAlgn="base"/>
            <a:r>
              <a:rPr lang="en-US" dirty="0">
                <a:latin typeface="inherit"/>
              </a:rPr>
              <a:t>Text = “Hello world”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print(Text[2]) #prints l</a:t>
            </a:r>
          </a:p>
          <a:p>
            <a:pPr lvl="1" fontAlgn="base"/>
            <a:r>
              <a:rPr lang="en-US" dirty="0">
                <a:latin typeface="inherit"/>
              </a:rPr>
              <a:t>Indexing substring : 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&lt;string&gt;[&lt;starting index&gt;:&lt;ending index+1&gt;]</a:t>
            </a:r>
          </a:p>
          <a:p>
            <a:pPr lvl="2" fontAlgn="base"/>
            <a:r>
              <a:rPr lang="en-US" dirty="0">
                <a:latin typeface="inherit"/>
              </a:rPr>
              <a:t>Text = “Hello world”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print(Text[0:5]) #prints Hello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print(Text[6:]) #prints world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print(Text[:9]) #prints Hello </a:t>
            </a:r>
            <a:r>
              <a:rPr lang="en-US" dirty="0" err="1">
                <a:latin typeface="inherit"/>
              </a:rPr>
              <a:t>wor</a:t>
            </a:r>
            <a:endParaRPr lang="en-US" dirty="0">
              <a:latin typeface="inherit"/>
            </a:endParaRPr>
          </a:p>
          <a:p>
            <a:pPr lvl="1" fontAlgn="base"/>
            <a:r>
              <a:rPr lang="en-US" b="0" i="0" dirty="0">
                <a:effectLst/>
                <a:latin typeface="inherit"/>
              </a:rPr>
              <a:t>List slicing works the same way</a:t>
            </a:r>
          </a:p>
          <a:p>
            <a:pPr lvl="2" fontAlgn="base"/>
            <a:r>
              <a:rPr lang="en-US" dirty="0" err="1">
                <a:latin typeface="inherit"/>
              </a:rPr>
              <a:t>Num_list</a:t>
            </a:r>
            <a:r>
              <a:rPr lang="en-US" dirty="0">
                <a:latin typeface="inherit"/>
              </a:rPr>
              <a:t> = [2,4,6,9]</a:t>
            </a:r>
          </a:p>
          <a:p>
            <a:pPr marL="914400" lvl="2" indent="0" fontAlgn="base">
              <a:buNone/>
            </a:pPr>
            <a:r>
              <a:rPr lang="en-US" b="0" i="0" dirty="0">
                <a:effectLst/>
                <a:latin typeface="inherit"/>
              </a:rPr>
              <a:t>    print(</a:t>
            </a:r>
            <a:r>
              <a:rPr lang="en-US" b="0" i="0" dirty="0" err="1">
                <a:effectLst/>
                <a:latin typeface="inherit"/>
              </a:rPr>
              <a:t>Num_list</a:t>
            </a:r>
            <a:r>
              <a:rPr lang="en-US" b="0" i="0" dirty="0">
                <a:effectLst/>
                <a:latin typeface="inherit"/>
              </a:rPr>
              <a:t>[1:3]) #prints [4, 6]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92500" lnSpcReduction="1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More String </a:t>
            </a:r>
            <a:r>
              <a:rPr lang="en-US" dirty="0" err="1">
                <a:solidFill>
                  <a:srgbClr val="7030A0"/>
                </a:solidFill>
                <a:latin typeface="inherit"/>
              </a:rPr>
              <a:t>builtin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 functions: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solidFill>
                  <a:srgbClr val="0070C0"/>
                </a:solidFill>
                <a:latin typeface="inherit"/>
              </a:rPr>
              <a:t>&lt;string&gt;.upper()</a:t>
            </a:r>
            <a:r>
              <a:rPr lang="en-US" dirty="0">
                <a:latin typeface="inherit"/>
              </a:rPr>
              <a:t>: converts all characters in the string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uppercase</a:t>
            </a:r>
          </a:p>
          <a:p>
            <a:pPr lvl="2" fontAlgn="base"/>
            <a:r>
              <a:rPr lang="en-US" dirty="0" err="1">
                <a:latin typeface="inherit"/>
              </a:rPr>
              <a:t>Eg</a:t>
            </a:r>
            <a:r>
              <a:rPr lang="en-US" dirty="0">
                <a:latin typeface="inherit"/>
              </a:rPr>
              <a:t>: print(“</a:t>
            </a:r>
            <a:r>
              <a:rPr lang="en-US" dirty="0" err="1">
                <a:latin typeface="inherit"/>
              </a:rPr>
              <a:t>hello”.upper</a:t>
            </a:r>
            <a:r>
              <a:rPr lang="en-US" dirty="0">
                <a:latin typeface="inherit"/>
              </a:rPr>
              <a:t>()) # prints HELLO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     text = “world”</a:t>
            </a:r>
            <a:br>
              <a:rPr lang="en-US" dirty="0">
                <a:latin typeface="inherit"/>
              </a:rPr>
            </a:br>
            <a:r>
              <a:rPr lang="en-US" dirty="0">
                <a:latin typeface="inherit"/>
              </a:rPr>
              <a:t>           print(</a:t>
            </a:r>
            <a:r>
              <a:rPr lang="en-US" dirty="0" err="1">
                <a:latin typeface="inherit"/>
              </a:rPr>
              <a:t>text.upper</a:t>
            </a:r>
            <a:r>
              <a:rPr lang="en-US" dirty="0">
                <a:latin typeface="inherit"/>
              </a:rPr>
              <a:t>()) # prints WORLD</a:t>
            </a:r>
          </a:p>
          <a:p>
            <a:pPr lvl="1" fontAlgn="base"/>
            <a:r>
              <a:rPr lang="en-US" dirty="0">
                <a:solidFill>
                  <a:schemeClr val="accent1"/>
                </a:solidFill>
                <a:latin typeface="inherit"/>
              </a:rPr>
              <a:t>&lt;string&gt;.find(&lt;substring&gt;): </a:t>
            </a:r>
            <a:r>
              <a:rPr lang="en-US" dirty="0">
                <a:latin typeface="inherit"/>
              </a:rPr>
              <a:t>returns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index</a:t>
            </a:r>
            <a:r>
              <a:rPr lang="en-US" dirty="0">
                <a:latin typeface="inherit"/>
              </a:rPr>
              <a:t> of first occurrence of substring in the string, returns -1 if no occurrence found </a:t>
            </a:r>
          </a:p>
          <a:p>
            <a:pPr lvl="2" fontAlgn="base"/>
            <a:r>
              <a:rPr lang="en-US" dirty="0">
                <a:latin typeface="inherit"/>
              </a:rPr>
              <a:t>Text = “Hello world”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</a:t>
            </a:r>
            <a:r>
              <a:rPr lang="en-US" dirty="0" err="1">
                <a:latin typeface="inherit"/>
              </a:rPr>
              <a:t>Text.find</a:t>
            </a:r>
            <a:r>
              <a:rPr lang="en-US" dirty="0">
                <a:latin typeface="inherit"/>
              </a:rPr>
              <a:t>(“world”)) # prints 6</a:t>
            </a:r>
          </a:p>
          <a:p>
            <a:pPr lvl="1" fontAlgn="base"/>
            <a:r>
              <a:rPr lang="en-US" dirty="0">
                <a:solidFill>
                  <a:schemeClr val="accent1"/>
                </a:solidFill>
                <a:latin typeface="inherit"/>
              </a:rPr>
              <a:t>&lt;string&gt;.</a:t>
            </a:r>
            <a:r>
              <a:rPr lang="en-US" dirty="0" err="1">
                <a:solidFill>
                  <a:schemeClr val="accent1"/>
                </a:solidFill>
                <a:latin typeface="inherit"/>
              </a:rPr>
              <a:t>startswith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(&lt;substring&gt;): </a:t>
            </a:r>
            <a:r>
              <a:rPr lang="en-US" dirty="0">
                <a:latin typeface="inherit"/>
              </a:rPr>
              <a:t>returns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True</a:t>
            </a:r>
            <a:r>
              <a:rPr lang="en-US" dirty="0">
                <a:latin typeface="inherit"/>
              </a:rPr>
              <a:t> if string starts with the substring, returns</a:t>
            </a:r>
            <a:r>
              <a:rPr lang="en-US" dirty="0">
                <a:solidFill>
                  <a:srgbClr val="00B050"/>
                </a:solidFill>
                <a:latin typeface="inherit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False</a:t>
            </a:r>
            <a:r>
              <a:rPr lang="en-US" dirty="0">
                <a:latin typeface="inherit"/>
              </a:rPr>
              <a:t> if it doesn’t</a:t>
            </a:r>
          </a:p>
          <a:p>
            <a:pPr lvl="2" fontAlgn="base"/>
            <a:r>
              <a:rPr lang="en-US" dirty="0">
                <a:latin typeface="inherit"/>
              </a:rPr>
              <a:t>Text = “Hello world”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</a:t>
            </a:r>
            <a:r>
              <a:rPr lang="en-US" dirty="0" err="1">
                <a:latin typeface="inherit"/>
              </a:rPr>
              <a:t>Text.startswith</a:t>
            </a:r>
            <a:r>
              <a:rPr lang="en-US" dirty="0">
                <a:latin typeface="inherit"/>
              </a:rPr>
              <a:t>(“Hello”)) # prints True</a:t>
            </a:r>
          </a:p>
          <a:p>
            <a:pPr lvl="1" fontAlgn="base"/>
            <a:r>
              <a:rPr lang="en-US" dirty="0">
                <a:solidFill>
                  <a:schemeClr val="accent1"/>
                </a:solidFill>
                <a:latin typeface="inherit"/>
              </a:rPr>
              <a:t>&lt;string&gt;.</a:t>
            </a:r>
            <a:r>
              <a:rPr lang="en-US" dirty="0" err="1">
                <a:solidFill>
                  <a:schemeClr val="accent1"/>
                </a:solidFill>
                <a:latin typeface="inherit"/>
              </a:rPr>
              <a:t>isnumeric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(): </a:t>
            </a:r>
            <a:r>
              <a:rPr lang="en-US" dirty="0">
                <a:latin typeface="inherit"/>
              </a:rPr>
              <a:t>returns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True</a:t>
            </a:r>
            <a:r>
              <a:rPr lang="en-US" dirty="0">
                <a:latin typeface="inherit"/>
              </a:rPr>
              <a:t> if all characters in the string are numeric, returns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inherit"/>
              </a:rPr>
              <a:t>False</a:t>
            </a:r>
            <a:r>
              <a:rPr lang="en-US" dirty="0">
                <a:latin typeface="inherit"/>
              </a:rPr>
              <a:t> otherwise </a:t>
            </a:r>
          </a:p>
          <a:p>
            <a:pPr lvl="2" fontAlgn="base"/>
            <a:r>
              <a:rPr lang="en-US" dirty="0">
                <a:latin typeface="inherit"/>
              </a:rPr>
              <a:t>Text1 = “Hi2345”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Text2 = “2345”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print(Text1.isnumeric()) # prints False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print(Text2.isnumeric()) # prints True</a:t>
            </a:r>
          </a:p>
          <a:p>
            <a:pPr marL="914400" lvl="2" indent="0" fontAlgn="base">
              <a:buNone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37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922</Words>
  <Application>Microsoft Office PowerPoint</Application>
  <PresentationFormat>Widescreen</PresentationFormat>
  <Paragraphs>143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inherit</vt:lpstr>
      <vt:lpstr>Office Theme</vt:lpstr>
      <vt:lpstr>Lab 9</vt:lpstr>
      <vt:lpstr>Announcement</vt:lpstr>
      <vt:lpstr>Quiz 8 Review</vt:lpstr>
      <vt:lpstr>Quiz 8 Review</vt:lpstr>
      <vt:lpstr>Quiz 8 Review</vt:lpstr>
      <vt:lpstr>Quiz 8 Review</vt:lpstr>
      <vt:lpstr>Module 1.3 Review</vt:lpstr>
      <vt:lpstr>Module 1.3 Review</vt:lpstr>
      <vt:lpstr>Module 1.3 Review</vt:lpstr>
      <vt:lpstr>Module 1.3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16</cp:revision>
  <dcterms:created xsi:type="dcterms:W3CDTF">2023-09-06T19:08:53Z</dcterms:created>
  <dcterms:modified xsi:type="dcterms:W3CDTF">2023-11-11T01:47:26Z</dcterms:modified>
</cp:coreProperties>
</file>