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57" r:id="rId5"/>
    <p:sldId id="259" r:id="rId6"/>
    <p:sldId id="268" r:id="rId7"/>
    <p:sldId id="265" r:id="rId8"/>
    <p:sldId id="270" r:id="rId9"/>
    <p:sldId id="272" r:id="rId10"/>
    <p:sldId id="273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B96080-DCA3-4EFB-A1FF-7CC988725980}" v="1" dt="2023-11-01T19:47:10.9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omika Karuppaiah" userId="3f12a0000b74fade" providerId="LiveId" clId="{D9B96080-DCA3-4EFB-A1FF-7CC988725980}"/>
    <pc:docChg chg="undo custSel addSld delSld modSld">
      <pc:chgData name="Boomika Karuppaiah" userId="3f12a0000b74fade" providerId="LiveId" clId="{D9B96080-DCA3-4EFB-A1FF-7CC988725980}" dt="2023-11-01T19:52:24.124" v="918" actId="47"/>
      <pc:docMkLst>
        <pc:docMk/>
      </pc:docMkLst>
      <pc:sldChg chg="delSp modSp mod">
        <pc:chgData name="Boomika Karuppaiah" userId="3f12a0000b74fade" providerId="LiveId" clId="{D9B96080-DCA3-4EFB-A1FF-7CC988725980}" dt="2023-11-01T19:19:05.358" v="271" actId="478"/>
        <pc:sldMkLst>
          <pc:docMk/>
          <pc:sldMk cId="3716912165" sldId="265"/>
        </pc:sldMkLst>
        <pc:spChg chg="mod">
          <ac:chgData name="Boomika Karuppaiah" userId="3f12a0000b74fade" providerId="LiveId" clId="{D9B96080-DCA3-4EFB-A1FF-7CC988725980}" dt="2023-11-01T19:19:01.098" v="269" actId="27636"/>
          <ac:spMkLst>
            <pc:docMk/>
            <pc:sldMk cId="3716912165" sldId="265"/>
            <ac:spMk id="3" creationId="{50CFAFEA-FCCC-D54A-011E-59FF28458D19}"/>
          </ac:spMkLst>
        </pc:spChg>
        <pc:spChg chg="del mod">
          <ac:chgData name="Boomika Karuppaiah" userId="3f12a0000b74fade" providerId="LiveId" clId="{D9B96080-DCA3-4EFB-A1FF-7CC988725980}" dt="2023-11-01T19:19:05.358" v="271" actId="478"/>
          <ac:spMkLst>
            <pc:docMk/>
            <pc:sldMk cId="3716912165" sldId="265"/>
            <ac:spMk id="4" creationId="{B70C8643-A527-DE7A-A9D4-8F681DB5F15C}"/>
          </ac:spMkLst>
        </pc:spChg>
      </pc:sldChg>
      <pc:sldChg chg="modSp mod">
        <pc:chgData name="Boomika Karuppaiah" userId="3f12a0000b74fade" providerId="LiveId" clId="{D9B96080-DCA3-4EFB-A1FF-7CC988725980}" dt="2023-11-01T19:29:11.862" v="750" actId="20577"/>
        <pc:sldMkLst>
          <pc:docMk/>
          <pc:sldMk cId="346086026" sldId="270"/>
        </pc:sldMkLst>
        <pc:spChg chg="mod">
          <ac:chgData name="Boomika Karuppaiah" userId="3f12a0000b74fade" providerId="LiveId" clId="{D9B96080-DCA3-4EFB-A1FF-7CC988725980}" dt="2023-11-01T19:29:11.862" v="750" actId="20577"/>
          <ac:spMkLst>
            <pc:docMk/>
            <pc:sldMk cId="346086026" sldId="270"/>
            <ac:spMk id="3" creationId="{50CFAFEA-FCCC-D54A-011E-59FF28458D19}"/>
          </ac:spMkLst>
        </pc:spChg>
      </pc:sldChg>
      <pc:sldChg chg="addSp delSp modSp add del mod">
        <pc:chgData name="Boomika Karuppaiah" userId="3f12a0000b74fade" providerId="LiveId" clId="{D9B96080-DCA3-4EFB-A1FF-7CC988725980}" dt="2023-11-01T19:52:24.124" v="918" actId="47"/>
        <pc:sldMkLst>
          <pc:docMk/>
          <pc:sldMk cId="3331166727" sldId="271"/>
        </pc:sldMkLst>
        <pc:spChg chg="del">
          <ac:chgData name="Boomika Karuppaiah" userId="3f12a0000b74fade" providerId="LiveId" clId="{D9B96080-DCA3-4EFB-A1FF-7CC988725980}" dt="2023-11-01T19:52:21.810" v="917" actId="478"/>
          <ac:spMkLst>
            <pc:docMk/>
            <pc:sldMk cId="3331166727" sldId="271"/>
            <ac:spMk id="2" creationId="{50AE83EB-D323-FDA4-C250-3023D5323620}"/>
          </ac:spMkLst>
        </pc:spChg>
        <pc:spChg chg="del mod">
          <ac:chgData name="Boomika Karuppaiah" userId="3f12a0000b74fade" providerId="LiveId" clId="{D9B96080-DCA3-4EFB-A1FF-7CC988725980}" dt="2023-11-01T19:52:18.902" v="916" actId="478"/>
          <ac:spMkLst>
            <pc:docMk/>
            <pc:sldMk cId="3331166727" sldId="271"/>
            <ac:spMk id="3" creationId="{50CFAFEA-FCCC-D54A-011E-59FF28458D19}"/>
          </ac:spMkLst>
        </pc:spChg>
        <pc:spChg chg="add mod">
          <ac:chgData name="Boomika Karuppaiah" userId="3f12a0000b74fade" providerId="LiveId" clId="{D9B96080-DCA3-4EFB-A1FF-7CC988725980}" dt="2023-11-01T19:52:18.902" v="916" actId="478"/>
          <ac:spMkLst>
            <pc:docMk/>
            <pc:sldMk cId="3331166727" sldId="271"/>
            <ac:spMk id="5" creationId="{BDBD0707-3573-B324-0AAA-CBE2CB7255E1}"/>
          </ac:spMkLst>
        </pc:spChg>
        <pc:spChg chg="add mod">
          <ac:chgData name="Boomika Karuppaiah" userId="3f12a0000b74fade" providerId="LiveId" clId="{D9B96080-DCA3-4EFB-A1FF-7CC988725980}" dt="2023-11-01T19:52:21.810" v="917" actId="478"/>
          <ac:spMkLst>
            <pc:docMk/>
            <pc:sldMk cId="3331166727" sldId="271"/>
            <ac:spMk id="7" creationId="{C715C276-4E31-1273-652A-8E204FD265AA}"/>
          </ac:spMkLst>
        </pc:spChg>
      </pc:sldChg>
    </pc:docChg>
  </pc:docChgLst>
  <pc:docChgLst>
    <pc:chgData name="Boomika Karuppaiah" userId="3f12a0000b74fade" providerId="LiveId" clId="{4C95F76F-7F6F-45A0-8349-4DEF5B268B94}"/>
    <pc:docChg chg="undo redo custSel delSld modSld sldOrd">
      <pc:chgData name="Boomika Karuppaiah" userId="3f12a0000b74fade" providerId="LiveId" clId="{4C95F76F-7F6F-45A0-8349-4DEF5B268B94}" dt="2023-09-27T19:25:31.477" v="668" actId="20577"/>
      <pc:docMkLst>
        <pc:docMk/>
      </pc:docMkLst>
      <pc:sldChg chg="modSp mod">
        <pc:chgData name="Boomika Karuppaiah" userId="3f12a0000b74fade" providerId="LiveId" clId="{4C95F76F-7F6F-45A0-8349-4DEF5B268B94}" dt="2023-09-27T17:08:57.601" v="8" actId="20577"/>
        <pc:sldMkLst>
          <pc:docMk/>
          <pc:sldMk cId="1490069061" sldId="256"/>
        </pc:sldMkLst>
        <pc:spChg chg="mod">
          <ac:chgData name="Boomika Karuppaiah" userId="3f12a0000b74fade" providerId="LiveId" clId="{4C95F76F-7F6F-45A0-8349-4DEF5B268B94}" dt="2023-09-27T17:08:53.652" v="6" actId="20577"/>
          <ac:spMkLst>
            <pc:docMk/>
            <pc:sldMk cId="1490069061" sldId="256"/>
            <ac:spMk id="2" creationId="{BC604524-08A4-1DC0-72FA-EF434BD7F74F}"/>
          </ac:spMkLst>
        </pc:spChg>
        <pc:spChg chg="mod">
          <ac:chgData name="Boomika Karuppaiah" userId="3f12a0000b74fade" providerId="LiveId" clId="{4C95F76F-7F6F-45A0-8349-4DEF5B268B94}" dt="2023-09-27T17:08:57.601" v="8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addSp delSp modSp mod">
        <pc:chgData name="Boomika Karuppaiah" userId="3f12a0000b74fade" providerId="LiveId" clId="{4C95F76F-7F6F-45A0-8349-4DEF5B268B94}" dt="2023-09-27T17:17:09.823" v="55" actId="1076"/>
        <pc:sldMkLst>
          <pc:docMk/>
          <pc:sldMk cId="1137892060" sldId="257"/>
        </pc:sldMkLst>
        <pc:spChg chg="mod">
          <ac:chgData name="Boomika Karuppaiah" userId="3f12a0000b74fade" providerId="LiveId" clId="{4C95F76F-7F6F-45A0-8349-4DEF5B268B94}" dt="2023-09-27T17:17:09.823" v="55" actId="1076"/>
          <ac:spMkLst>
            <pc:docMk/>
            <pc:sldMk cId="1137892060" sldId="257"/>
            <ac:spMk id="3" creationId="{4C0067C2-4C62-DCEB-681D-C15848223E9A}"/>
          </ac:spMkLst>
        </pc:spChg>
        <pc:spChg chg="add del">
          <ac:chgData name="Boomika Karuppaiah" userId="3f12a0000b74fade" providerId="LiveId" clId="{4C95F76F-7F6F-45A0-8349-4DEF5B268B94}" dt="2023-09-27T17:15:07.859" v="30"/>
          <ac:spMkLst>
            <pc:docMk/>
            <pc:sldMk cId="1137892060" sldId="257"/>
            <ac:spMk id="4" creationId="{0684EC05-7CD1-3E20-D485-95A7D2286E69}"/>
          </ac:spMkLst>
        </pc:spChg>
      </pc:sldChg>
      <pc:sldChg chg="modSp mod">
        <pc:chgData name="Boomika Karuppaiah" userId="3f12a0000b74fade" providerId="LiveId" clId="{4C95F76F-7F6F-45A0-8349-4DEF5B268B94}" dt="2023-09-27T17:18:02.947" v="77" actId="20577"/>
        <pc:sldMkLst>
          <pc:docMk/>
          <pc:sldMk cId="969919095" sldId="258"/>
        </pc:sldMkLst>
        <pc:spChg chg="mod">
          <ac:chgData name="Boomika Karuppaiah" userId="3f12a0000b74fade" providerId="LiveId" clId="{4C95F76F-7F6F-45A0-8349-4DEF5B268B94}" dt="2023-09-27T17:18:02.947" v="77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C95F76F-7F6F-45A0-8349-4DEF5B268B94}" dt="2023-09-27T17:20:56.699" v="105" actId="207"/>
        <pc:sldMkLst>
          <pc:docMk/>
          <pc:sldMk cId="4163963548" sldId="259"/>
        </pc:sldMkLst>
        <pc:spChg chg="mod">
          <ac:chgData name="Boomika Karuppaiah" userId="3f12a0000b74fade" providerId="LiveId" clId="{4C95F76F-7F6F-45A0-8349-4DEF5B268B94}" dt="2023-09-27T17:19:36.682" v="99" actId="1076"/>
          <ac:spMkLst>
            <pc:docMk/>
            <pc:sldMk cId="4163963548" sldId="259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20:56.699" v="105" actId="20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C95F76F-7F6F-45A0-8349-4DEF5B268B94}" dt="2023-09-27T17:26:41.001" v="162" actId="27636"/>
        <pc:sldMkLst>
          <pc:docMk/>
          <pc:sldMk cId="1063019941" sldId="260"/>
        </pc:sldMkLst>
        <pc:spChg chg="mod">
          <ac:chgData name="Boomika Karuppaiah" userId="3f12a0000b74fade" providerId="LiveId" clId="{4C95F76F-7F6F-45A0-8349-4DEF5B268B94}" dt="2023-09-27T17:26:41.001" v="162" actId="27636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4C95F76F-7F6F-45A0-8349-4DEF5B268B94}" dt="2023-09-27T17:27:17.430" v="175" actId="27636"/>
        <pc:sldMkLst>
          <pc:docMk/>
          <pc:sldMk cId="2291933791" sldId="261"/>
        </pc:sldMkLst>
        <pc:spChg chg="mod">
          <ac:chgData name="Boomika Karuppaiah" userId="3f12a0000b74fade" providerId="LiveId" clId="{4C95F76F-7F6F-45A0-8349-4DEF5B268B94}" dt="2023-09-27T17:27:17.430" v="175" actId="27636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C95F76F-7F6F-45A0-8349-4DEF5B268B94}" dt="2023-09-27T17:28:24.294" v="193" actId="207"/>
        <pc:sldMkLst>
          <pc:docMk/>
          <pc:sldMk cId="3319488124" sldId="262"/>
        </pc:sldMkLst>
        <pc:spChg chg="mod">
          <ac:chgData name="Boomika Karuppaiah" userId="3f12a0000b74fade" providerId="LiveId" clId="{4C95F76F-7F6F-45A0-8349-4DEF5B268B94}" dt="2023-09-27T17:28:24.294" v="193" actId="207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C95F76F-7F6F-45A0-8349-4DEF5B268B94}" dt="2023-09-27T17:09:18.498" v="26"/>
        <pc:sldMkLst>
          <pc:docMk/>
          <pc:sldMk cId="1524360743" sldId="263"/>
        </pc:sldMkLst>
        <pc:spChg chg="mod">
          <ac:chgData name="Boomika Karuppaiah" userId="3f12a0000b74fade" providerId="LiveId" clId="{4C95F76F-7F6F-45A0-8349-4DEF5B268B94}" dt="2023-09-27T17:09:18.498" v="26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 ord">
        <pc:chgData name="Boomika Karuppaiah" userId="3f12a0000b74fade" providerId="LiveId" clId="{4C95F76F-7F6F-45A0-8349-4DEF5B268B94}" dt="2023-09-27T19:25:31.477" v="668" actId="20577"/>
        <pc:sldMkLst>
          <pc:docMk/>
          <pc:sldMk cId="3716912165" sldId="265"/>
        </pc:sldMkLst>
        <pc:spChg chg="mod">
          <ac:chgData name="Boomika Karuppaiah" userId="3f12a0000b74fade" providerId="LiveId" clId="{4C95F76F-7F6F-45A0-8349-4DEF5B268B94}" dt="2023-09-27T17:31:24.119" v="230" actId="20577"/>
          <ac:spMkLst>
            <pc:docMk/>
            <pc:sldMk cId="3716912165" sldId="265"/>
            <ac:spMk id="2" creationId="{50AE83EB-D323-FDA4-C250-3023D5323620}"/>
          </ac:spMkLst>
        </pc:spChg>
        <pc:spChg chg="mod">
          <ac:chgData name="Boomika Karuppaiah" userId="3f12a0000b74fade" providerId="LiveId" clId="{4C95F76F-7F6F-45A0-8349-4DEF5B268B94}" dt="2023-09-27T19:25:31.477" v="668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mod">
        <pc:chgData name="Boomika Karuppaiah" userId="3f12a0000b74fade" providerId="LiveId" clId="{4C95F76F-7F6F-45A0-8349-4DEF5B268B94}" dt="2023-09-27T17:31:43.310" v="232" actId="20577"/>
        <pc:sldMkLst>
          <pc:docMk/>
          <pc:sldMk cId="1962528031" sldId="267"/>
        </pc:sldMkLst>
        <pc:spChg chg="mod">
          <ac:chgData name="Boomika Karuppaiah" userId="3f12a0000b74fade" providerId="LiveId" clId="{4C95F76F-7F6F-45A0-8349-4DEF5B268B94}" dt="2023-09-27T17:31:43.310" v="232" actId="20577"/>
          <ac:spMkLst>
            <pc:docMk/>
            <pc:sldMk cId="1962528031" sldId="267"/>
            <ac:spMk id="3" creationId="{62EDB844-2CF6-899B-1971-6951E19C798F}"/>
          </ac:spMkLst>
        </pc:spChg>
      </pc:sldChg>
      <pc:sldChg chg="addSp modSp mod">
        <pc:chgData name="Boomika Karuppaiah" userId="3f12a0000b74fade" providerId="LiveId" clId="{4C95F76F-7F6F-45A0-8349-4DEF5B268B94}" dt="2023-09-27T17:24:38.568" v="136" actId="207"/>
        <pc:sldMkLst>
          <pc:docMk/>
          <pc:sldMk cId="3421360743" sldId="268"/>
        </pc:sldMkLst>
        <pc:spChg chg="mod">
          <ac:chgData name="Boomika Karuppaiah" userId="3f12a0000b74fade" providerId="LiveId" clId="{4C95F76F-7F6F-45A0-8349-4DEF5B268B94}" dt="2023-09-27T17:23:38.975" v="123" actId="1076"/>
          <ac:spMkLst>
            <pc:docMk/>
            <pc:sldMk cId="3421360743" sldId="268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23:59.293" v="131"/>
          <ac:spMkLst>
            <pc:docMk/>
            <pc:sldMk cId="3421360743" sldId="268"/>
            <ac:spMk id="3" creationId="{6838BA17-5658-F58F-CBF4-E9F14F419E8A}"/>
          </ac:spMkLst>
        </pc:spChg>
        <pc:spChg chg="add mod">
          <ac:chgData name="Boomika Karuppaiah" userId="3f12a0000b74fade" providerId="LiveId" clId="{4C95F76F-7F6F-45A0-8349-4DEF5B268B94}" dt="2023-09-27T17:24:38.568" v="136" actId="207"/>
          <ac:spMkLst>
            <pc:docMk/>
            <pc:sldMk cId="3421360743" sldId="268"/>
            <ac:spMk id="4" creationId="{4F8C4662-233D-A422-1AC3-846647A90711}"/>
          </ac:spMkLst>
        </pc:spChg>
      </pc:sldChg>
      <pc:sldChg chg="addSp modSp mod">
        <pc:chgData name="Boomika Karuppaiah" userId="3f12a0000b74fade" providerId="LiveId" clId="{4C95F76F-7F6F-45A0-8349-4DEF5B268B94}" dt="2023-09-27T17:31:02.210" v="225" actId="207"/>
        <pc:sldMkLst>
          <pc:docMk/>
          <pc:sldMk cId="3734514517" sldId="269"/>
        </pc:sldMkLst>
        <pc:spChg chg="mod">
          <ac:chgData name="Boomika Karuppaiah" userId="3f12a0000b74fade" providerId="LiveId" clId="{4C95F76F-7F6F-45A0-8349-4DEF5B268B94}" dt="2023-09-27T17:30:13.557" v="219" actId="1076"/>
          <ac:spMkLst>
            <pc:docMk/>
            <pc:sldMk cId="3734514517" sldId="269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30:26.411" v="221" actId="14100"/>
          <ac:spMkLst>
            <pc:docMk/>
            <pc:sldMk cId="3734514517" sldId="269"/>
            <ac:spMk id="3" creationId="{6838BA17-5658-F58F-CBF4-E9F14F419E8A}"/>
          </ac:spMkLst>
        </pc:spChg>
        <pc:spChg chg="add mod">
          <ac:chgData name="Boomika Karuppaiah" userId="3f12a0000b74fade" providerId="LiveId" clId="{4C95F76F-7F6F-45A0-8349-4DEF5B268B94}" dt="2023-09-27T17:31:02.210" v="225" actId="207"/>
          <ac:spMkLst>
            <pc:docMk/>
            <pc:sldMk cId="3734514517" sldId="269"/>
            <ac:spMk id="4" creationId="{0FBCC0F3-1BCB-3D46-9412-1844AC38B9C1}"/>
          </ac:spMkLst>
        </pc:spChg>
      </pc:sldChg>
      <pc:sldChg chg="del">
        <pc:chgData name="Boomika Karuppaiah" userId="3f12a0000b74fade" providerId="LiveId" clId="{4C95F76F-7F6F-45A0-8349-4DEF5B268B94}" dt="2023-09-27T17:24:57.182" v="137" actId="47"/>
        <pc:sldMkLst>
          <pc:docMk/>
          <pc:sldMk cId="983871176" sldId="270"/>
        </pc:sldMkLst>
      </pc:sldChg>
      <pc:sldChg chg="del">
        <pc:chgData name="Boomika Karuppaiah" userId="3f12a0000b74fade" providerId="LiveId" clId="{4C95F76F-7F6F-45A0-8349-4DEF5B268B94}" dt="2023-09-27T17:31:14.775" v="226" actId="47"/>
        <pc:sldMkLst>
          <pc:docMk/>
          <pc:sldMk cId="1950348104" sldId="271"/>
        </pc:sldMkLst>
      </pc:sldChg>
      <pc:sldChg chg="modSp mod">
        <pc:chgData name="Boomika Karuppaiah" userId="3f12a0000b74fade" providerId="LiveId" clId="{4C95F76F-7F6F-45A0-8349-4DEF5B268B94}" dt="2023-09-27T19:18:52.640" v="281" actId="5793"/>
        <pc:sldMkLst>
          <pc:docMk/>
          <pc:sldMk cId="44781412" sldId="272"/>
        </pc:sldMkLst>
        <pc:spChg chg="mod">
          <ac:chgData name="Boomika Karuppaiah" userId="3f12a0000b74fade" providerId="LiveId" clId="{4C95F76F-7F6F-45A0-8349-4DEF5B268B94}" dt="2023-09-27T17:31:19.726" v="228" actId="20577"/>
          <ac:spMkLst>
            <pc:docMk/>
            <pc:sldMk cId="44781412" sldId="272"/>
            <ac:spMk id="2" creationId="{50AE83EB-D323-FDA4-C250-3023D5323620}"/>
          </ac:spMkLst>
        </pc:spChg>
        <pc:spChg chg="mod">
          <ac:chgData name="Boomika Karuppaiah" userId="3f12a0000b74fade" providerId="LiveId" clId="{4C95F76F-7F6F-45A0-8349-4DEF5B268B94}" dt="2023-09-27T19:18:52.640" v="281" actId="5793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  <pc:docChgLst>
    <pc:chgData name="Boomika Karuppaiah" userId="3f12a0000b74fade" providerId="LiveId" clId="{60193D50-EBA4-4AE1-8E40-7AA875CB1B38}"/>
    <pc:docChg chg="custSel addSld delSld modSld sldOrd">
      <pc:chgData name="Boomika Karuppaiah" userId="3f12a0000b74fade" providerId="LiveId" clId="{60193D50-EBA4-4AE1-8E40-7AA875CB1B38}" dt="2023-09-22T19:26:35.388" v="475" actId="207"/>
      <pc:docMkLst>
        <pc:docMk/>
      </pc:docMkLst>
      <pc:sldChg chg="modSp mod">
        <pc:chgData name="Boomika Karuppaiah" userId="3f12a0000b74fade" providerId="LiveId" clId="{60193D50-EBA4-4AE1-8E40-7AA875CB1B38}" dt="2023-09-22T19:20:39.147" v="366" actId="20577"/>
        <pc:sldMkLst>
          <pc:docMk/>
          <pc:sldMk cId="1490069061" sldId="256"/>
        </pc:sldMkLst>
        <pc:spChg chg="mod">
          <ac:chgData name="Boomika Karuppaiah" userId="3f12a0000b74fade" providerId="LiveId" clId="{60193D50-EBA4-4AE1-8E40-7AA875CB1B38}" dt="2023-09-22T19:20:39.147" v="366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60193D50-EBA4-4AE1-8E40-7AA875CB1B38}" dt="2023-09-22T19:21:10.645" v="372" actId="20577"/>
        <pc:sldMkLst>
          <pc:docMk/>
          <pc:sldMk cId="1137892060" sldId="257"/>
        </pc:sldMkLst>
        <pc:spChg chg="mod">
          <ac:chgData name="Boomika Karuppaiah" userId="3f12a0000b74fade" providerId="LiveId" clId="{60193D50-EBA4-4AE1-8E40-7AA875CB1B38}" dt="2023-09-22T19:21:10.645" v="372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1:25.374" v="376" actId="27636"/>
        <pc:sldMkLst>
          <pc:docMk/>
          <pc:sldMk cId="969919095" sldId="258"/>
        </pc:sldMkLst>
        <pc:spChg chg="mod">
          <ac:chgData name="Boomika Karuppaiah" userId="3f12a0000b74fade" providerId="LiveId" clId="{60193D50-EBA4-4AE1-8E40-7AA875CB1B38}" dt="2023-09-22T19:21:25.374" v="376" actId="27636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1:59.114" v="381" actId="20577"/>
        <pc:sldMkLst>
          <pc:docMk/>
          <pc:sldMk cId="4163963548" sldId="259"/>
        </pc:sldMkLst>
        <pc:spChg chg="mod">
          <ac:chgData name="Boomika Karuppaiah" userId="3f12a0000b74fade" providerId="LiveId" clId="{60193D50-EBA4-4AE1-8E40-7AA875CB1B38}" dt="2023-09-22T19:21:59.114" v="381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4:00.835" v="438"/>
        <pc:sldMkLst>
          <pc:docMk/>
          <pc:sldMk cId="1063019941" sldId="260"/>
        </pc:sldMkLst>
        <pc:spChg chg="mod">
          <ac:chgData name="Boomika Karuppaiah" userId="3f12a0000b74fade" providerId="LiveId" clId="{60193D50-EBA4-4AE1-8E40-7AA875CB1B38}" dt="2023-09-22T19:24:00.835" v="438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4:18.412" v="443" actId="20577"/>
        <pc:sldMkLst>
          <pc:docMk/>
          <pc:sldMk cId="2291933791" sldId="261"/>
        </pc:sldMkLst>
        <pc:spChg chg="mod">
          <ac:chgData name="Boomika Karuppaiah" userId="3f12a0000b74fade" providerId="LiveId" clId="{60193D50-EBA4-4AE1-8E40-7AA875CB1B38}" dt="2023-09-22T19:24:18.412" v="443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4:44.320" v="448"/>
        <pc:sldMkLst>
          <pc:docMk/>
          <pc:sldMk cId="3319488124" sldId="262"/>
        </pc:sldMkLst>
        <pc:spChg chg="mod">
          <ac:chgData name="Boomika Karuppaiah" userId="3f12a0000b74fade" providerId="LiveId" clId="{60193D50-EBA4-4AE1-8E40-7AA875CB1B38}" dt="2023-09-22T19:24:44.320" v="448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0T19:57:02.933" v="338" actId="20577"/>
        <pc:sldMkLst>
          <pc:docMk/>
          <pc:sldMk cId="1524360743" sldId="263"/>
        </pc:sldMkLst>
        <pc:spChg chg="mod">
          <ac:chgData name="Boomika Karuppaiah" userId="3f12a0000b74fade" providerId="LiveId" clId="{60193D50-EBA4-4AE1-8E40-7AA875CB1B38}" dt="2023-09-20T19:57:02.933" v="338" actId="20577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">
        <pc:chgData name="Boomika Karuppaiah" userId="3f12a0000b74fade" providerId="LiveId" clId="{60193D50-EBA4-4AE1-8E40-7AA875CB1B38}" dt="2023-09-20T19:18:12.092" v="110" actId="20577"/>
        <pc:sldMkLst>
          <pc:docMk/>
          <pc:sldMk cId="3716912165" sldId="265"/>
        </pc:sldMkLst>
        <pc:spChg chg="mod">
          <ac:chgData name="Boomika Karuppaiah" userId="3f12a0000b74fade" providerId="LiveId" clId="{60193D50-EBA4-4AE1-8E40-7AA875CB1B38}" dt="2023-09-20T19:18:12.092" v="110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del mod">
        <pc:chgData name="Boomika Karuppaiah" userId="3f12a0000b74fade" providerId="LiveId" clId="{60193D50-EBA4-4AE1-8E40-7AA875CB1B38}" dt="2023-09-20T19:20:06.472" v="141" actId="47"/>
        <pc:sldMkLst>
          <pc:docMk/>
          <pc:sldMk cId="4093929442" sldId="266"/>
        </pc:sldMkLst>
        <pc:spChg chg="mod">
          <ac:chgData name="Boomika Karuppaiah" userId="3f12a0000b74fade" providerId="LiveId" clId="{60193D50-EBA4-4AE1-8E40-7AA875CB1B38}" dt="2023-09-20T19:10:33.433" v="5" actId="20577"/>
          <ac:spMkLst>
            <pc:docMk/>
            <pc:sldMk cId="4093929442" sldId="266"/>
            <ac:spMk id="2" creationId="{BDA02F2E-3215-A041-C535-85E8088A917A}"/>
          </ac:spMkLst>
        </pc:spChg>
        <pc:spChg chg="mod">
          <ac:chgData name="Boomika Karuppaiah" userId="3f12a0000b74fade" providerId="LiveId" clId="{60193D50-EBA4-4AE1-8E40-7AA875CB1B38}" dt="2023-09-20T19:18:59.506" v="140" actId="207"/>
          <ac:spMkLst>
            <pc:docMk/>
            <pc:sldMk cId="4093929442" sldId="266"/>
            <ac:spMk id="3" creationId="{69DD795C-AC53-3F48-D141-95DEC5AA2D63}"/>
          </ac:spMkLst>
        </pc:spChg>
      </pc:sldChg>
      <pc:sldChg chg="modSp mod">
        <pc:chgData name="Boomika Karuppaiah" userId="3f12a0000b74fade" providerId="LiveId" clId="{60193D50-EBA4-4AE1-8E40-7AA875CB1B38}" dt="2023-09-22T19:22:34.632" v="425" actId="6549"/>
        <pc:sldMkLst>
          <pc:docMk/>
          <pc:sldMk cId="3421360743" sldId="268"/>
        </pc:sldMkLst>
        <pc:spChg chg="mod">
          <ac:chgData name="Boomika Karuppaiah" userId="3f12a0000b74fade" providerId="LiveId" clId="{60193D50-EBA4-4AE1-8E40-7AA875CB1B38}" dt="2023-09-22T19:22:34.632" v="425" actId="6549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5:56.817" v="463" actId="27636"/>
        <pc:sldMkLst>
          <pc:docMk/>
          <pc:sldMk cId="3734514517" sldId="269"/>
        </pc:sldMkLst>
        <pc:spChg chg="mod">
          <ac:chgData name="Boomika Karuppaiah" userId="3f12a0000b74fade" providerId="LiveId" clId="{60193D50-EBA4-4AE1-8E40-7AA875CB1B38}" dt="2023-09-22T19:25:56.817" v="463" actId="27636"/>
          <ac:spMkLst>
            <pc:docMk/>
            <pc:sldMk cId="3734514517" sldId="26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3:20.693" v="433" actId="27636"/>
        <pc:sldMkLst>
          <pc:docMk/>
          <pc:sldMk cId="983871176" sldId="270"/>
        </pc:sldMkLst>
        <pc:spChg chg="mod">
          <ac:chgData name="Boomika Karuppaiah" userId="3f12a0000b74fade" providerId="LiveId" clId="{60193D50-EBA4-4AE1-8E40-7AA875CB1B38}" dt="2023-09-22T19:23:20.693" v="433" actId="27636"/>
          <ac:spMkLst>
            <pc:docMk/>
            <pc:sldMk cId="983871176" sldId="270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6:35.388" v="475" actId="207"/>
        <pc:sldMkLst>
          <pc:docMk/>
          <pc:sldMk cId="1950348104" sldId="271"/>
        </pc:sldMkLst>
        <pc:spChg chg="mod">
          <ac:chgData name="Boomika Karuppaiah" userId="3f12a0000b74fade" providerId="LiveId" clId="{60193D50-EBA4-4AE1-8E40-7AA875CB1B38}" dt="2023-09-22T19:26:35.388" v="475" actId="207"/>
          <ac:spMkLst>
            <pc:docMk/>
            <pc:sldMk cId="1950348104" sldId="271"/>
            <ac:spMk id="3" creationId="{6838BA17-5658-F58F-CBF4-E9F14F419E8A}"/>
          </ac:spMkLst>
        </pc:spChg>
      </pc:sldChg>
      <pc:sldChg chg="modSp add mod ord">
        <pc:chgData name="Boomika Karuppaiah" userId="3f12a0000b74fade" providerId="LiveId" clId="{60193D50-EBA4-4AE1-8E40-7AA875CB1B38}" dt="2023-09-22T19:20:27.920" v="353"/>
        <pc:sldMkLst>
          <pc:docMk/>
          <pc:sldMk cId="44781412" sldId="272"/>
        </pc:sldMkLst>
        <pc:spChg chg="mod">
          <ac:chgData name="Boomika Karuppaiah" userId="3f12a0000b74fade" providerId="LiveId" clId="{60193D50-EBA4-4AE1-8E40-7AA875CB1B38}" dt="2023-09-20T19:57:46.653" v="351" actId="20577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  <pc:docChgLst>
    <pc:chgData name="Boomika Karuppaiah" userId="3f12a0000b74fade" providerId="LiveId" clId="{F4D3A6BC-3E80-426B-AE57-C7AE642979EB}"/>
    <pc:docChg chg="undo redo custSel addSld delSld modSld sldOrd">
      <pc:chgData name="Boomika Karuppaiah" userId="3f12a0000b74fade" providerId="LiveId" clId="{F4D3A6BC-3E80-426B-AE57-C7AE642979EB}" dt="2023-10-26T00:07:10.695" v="2730" actId="20577"/>
      <pc:docMkLst>
        <pc:docMk/>
      </pc:docMkLst>
      <pc:sldChg chg="modSp mod">
        <pc:chgData name="Boomika Karuppaiah" userId="3f12a0000b74fade" providerId="LiveId" clId="{F4D3A6BC-3E80-426B-AE57-C7AE642979EB}" dt="2023-10-25T15:52:32.071" v="20" actId="20577"/>
        <pc:sldMkLst>
          <pc:docMk/>
          <pc:sldMk cId="1137892060" sldId="257"/>
        </pc:sldMkLst>
        <pc:spChg chg="mod">
          <ac:chgData name="Boomika Karuppaiah" userId="3f12a0000b74fade" providerId="LiveId" clId="{F4D3A6BC-3E80-426B-AE57-C7AE642979EB}" dt="2023-10-25T15:52:32.071" v="20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F4D3A6BC-3E80-426B-AE57-C7AE642979EB}" dt="2023-10-25T15:53:24.945" v="49" actId="20577"/>
        <pc:sldMkLst>
          <pc:docMk/>
          <pc:sldMk cId="969919095" sldId="258"/>
        </pc:sldMkLst>
        <pc:spChg chg="mod">
          <ac:chgData name="Boomika Karuppaiah" userId="3f12a0000b74fade" providerId="LiveId" clId="{F4D3A6BC-3E80-426B-AE57-C7AE642979EB}" dt="2023-10-25T15:53:24.945" v="49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F4D3A6BC-3E80-426B-AE57-C7AE642979EB}" dt="2023-10-25T15:55:42.908" v="84" actId="20577"/>
        <pc:sldMkLst>
          <pc:docMk/>
          <pc:sldMk cId="4163963548" sldId="259"/>
        </pc:sldMkLst>
        <pc:spChg chg="mod">
          <ac:chgData name="Boomika Karuppaiah" userId="3f12a0000b74fade" providerId="LiveId" clId="{F4D3A6BC-3E80-426B-AE57-C7AE642979EB}" dt="2023-10-25T15:55:42.908" v="84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F4D3A6BC-3E80-426B-AE57-C7AE642979EB}" dt="2023-10-25T16:02:49.526" v="161" actId="20577"/>
        <pc:sldMkLst>
          <pc:docMk/>
          <pc:sldMk cId="1063019941" sldId="260"/>
        </pc:sldMkLst>
        <pc:spChg chg="mod">
          <ac:chgData name="Boomika Karuppaiah" userId="3f12a0000b74fade" providerId="LiveId" clId="{F4D3A6BC-3E80-426B-AE57-C7AE642979EB}" dt="2023-10-25T16:02:49.526" v="161" actId="20577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F4D3A6BC-3E80-426B-AE57-C7AE642979EB}" dt="2023-10-25T16:02:10.373" v="141" actId="20577"/>
        <pc:sldMkLst>
          <pc:docMk/>
          <pc:sldMk cId="2291933791" sldId="261"/>
        </pc:sldMkLst>
        <pc:spChg chg="mod">
          <ac:chgData name="Boomika Karuppaiah" userId="3f12a0000b74fade" providerId="LiveId" clId="{F4D3A6BC-3E80-426B-AE57-C7AE642979EB}" dt="2023-10-25T16:02:10.373" v="141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F4D3A6BC-3E80-426B-AE57-C7AE642979EB}" dt="2023-10-25T16:03:54.670" v="189" actId="20577"/>
        <pc:sldMkLst>
          <pc:docMk/>
          <pc:sldMk cId="3319488124" sldId="262"/>
        </pc:sldMkLst>
        <pc:spChg chg="mod">
          <ac:chgData name="Boomika Karuppaiah" userId="3f12a0000b74fade" providerId="LiveId" clId="{F4D3A6BC-3E80-426B-AE57-C7AE642979EB}" dt="2023-10-25T16:03:54.670" v="189" actId="20577"/>
          <ac:spMkLst>
            <pc:docMk/>
            <pc:sldMk cId="3319488124" sldId="262"/>
            <ac:spMk id="3" creationId="{6838BA17-5658-F58F-CBF4-E9F14F419E8A}"/>
          </ac:spMkLst>
        </pc:spChg>
      </pc:sldChg>
      <pc:sldChg chg="addSp modSp mod">
        <pc:chgData name="Boomika Karuppaiah" userId="3f12a0000b74fade" providerId="LiveId" clId="{F4D3A6BC-3E80-426B-AE57-C7AE642979EB}" dt="2023-10-25T18:24:44.423" v="2713" actId="20577"/>
        <pc:sldMkLst>
          <pc:docMk/>
          <pc:sldMk cId="3716912165" sldId="265"/>
        </pc:sldMkLst>
        <pc:spChg chg="mod">
          <ac:chgData name="Boomika Karuppaiah" userId="3f12a0000b74fade" providerId="LiveId" clId="{F4D3A6BC-3E80-426B-AE57-C7AE642979EB}" dt="2023-10-25T16:04:55.498" v="200" actId="6549"/>
          <ac:spMkLst>
            <pc:docMk/>
            <pc:sldMk cId="3716912165" sldId="265"/>
            <ac:spMk id="2" creationId="{50AE83EB-D323-FDA4-C250-3023D5323620}"/>
          </ac:spMkLst>
        </pc:spChg>
        <pc:spChg chg="mod">
          <ac:chgData name="Boomika Karuppaiah" userId="3f12a0000b74fade" providerId="LiveId" clId="{F4D3A6BC-3E80-426B-AE57-C7AE642979EB}" dt="2023-10-25T18:24:34.254" v="2700" actId="313"/>
          <ac:spMkLst>
            <pc:docMk/>
            <pc:sldMk cId="3716912165" sldId="265"/>
            <ac:spMk id="3" creationId="{50CFAFEA-FCCC-D54A-011E-59FF28458D19}"/>
          </ac:spMkLst>
        </pc:spChg>
        <pc:spChg chg="add mod">
          <ac:chgData name="Boomika Karuppaiah" userId="3f12a0000b74fade" providerId="LiveId" clId="{F4D3A6BC-3E80-426B-AE57-C7AE642979EB}" dt="2023-10-25T18:24:44.423" v="2713" actId="20577"/>
          <ac:spMkLst>
            <pc:docMk/>
            <pc:sldMk cId="3716912165" sldId="265"/>
            <ac:spMk id="4" creationId="{B70C8643-A527-DE7A-A9D4-8F681DB5F15C}"/>
          </ac:spMkLst>
        </pc:spChg>
      </pc:sldChg>
      <pc:sldChg chg="modSp mod">
        <pc:chgData name="Boomika Karuppaiah" userId="3f12a0000b74fade" providerId="LiveId" clId="{F4D3A6BC-3E80-426B-AE57-C7AE642979EB}" dt="2023-10-25T15:59:24.663" v="117" actId="403"/>
        <pc:sldMkLst>
          <pc:docMk/>
          <pc:sldMk cId="3421360743" sldId="268"/>
        </pc:sldMkLst>
        <pc:spChg chg="mod">
          <ac:chgData name="Boomika Karuppaiah" userId="3f12a0000b74fade" providerId="LiveId" clId="{F4D3A6BC-3E80-426B-AE57-C7AE642979EB}" dt="2023-10-25T15:59:24.663" v="117" actId="403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F4D3A6BC-3E80-426B-AE57-C7AE642979EB}" dt="2023-10-25T16:05:18.823" v="216" actId="1076"/>
        <pc:sldMkLst>
          <pc:docMk/>
          <pc:sldMk cId="3734514517" sldId="269"/>
        </pc:sldMkLst>
        <pc:spChg chg="mod">
          <ac:chgData name="Boomika Karuppaiah" userId="3f12a0000b74fade" providerId="LiveId" clId="{F4D3A6BC-3E80-426B-AE57-C7AE642979EB}" dt="2023-10-25T16:05:18.823" v="216" actId="1076"/>
          <ac:spMkLst>
            <pc:docMk/>
            <pc:sldMk cId="3734514517" sldId="269"/>
            <ac:spMk id="3" creationId="{6838BA17-5658-F58F-CBF4-E9F14F419E8A}"/>
          </ac:spMkLst>
        </pc:spChg>
      </pc:sldChg>
      <pc:sldChg chg="modSp add mod">
        <pc:chgData name="Boomika Karuppaiah" userId="3f12a0000b74fade" providerId="LiveId" clId="{F4D3A6BC-3E80-426B-AE57-C7AE642979EB}" dt="2023-10-26T00:07:10.695" v="2730" actId="20577"/>
        <pc:sldMkLst>
          <pc:docMk/>
          <pc:sldMk cId="346086026" sldId="270"/>
        </pc:sldMkLst>
        <pc:spChg chg="mod">
          <ac:chgData name="Boomika Karuppaiah" userId="3f12a0000b74fade" providerId="LiveId" clId="{F4D3A6BC-3E80-426B-AE57-C7AE642979EB}" dt="2023-10-26T00:07:10.695" v="2730" actId="20577"/>
          <ac:spMkLst>
            <pc:docMk/>
            <pc:sldMk cId="346086026" sldId="270"/>
            <ac:spMk id="3" creationId="{50CFAFEA-FCCC-D54A-011E-59FF28458D19}"/>
          </ac:spMkLst>
        </pc:spChg>
      </pc:sldChg>
      <pc:sldChg chg="del">
        <pc:chgData name="Boomika Karuppaiah" userId="3f12a0000b74fade" providerId="LiveId" clId="{F4D3A6BC-3E80-426B-AE57-C7AE642979EB}" dt="2023-10-25T15:55:07.487" v="63" actId="47"/>
        <pc:sldMkLst>
          <pc:docMk/>
          <pc:sldMk cId="996768458" sldId="270"/>
        </pc:sldMkLst>
      </pc:sldChg>
      <pc:sldChg chg="del">
        <pc:chgData name="Boomika Karuppaiah" userId="3f12a0000b74fade" providerId="LiveId" clId="{F4D3A6BC-3E80-426B-AE57-C7AE642979EB}" dt="2023-10-25T16:03:24.702" v="166" actId="47"/>
        <pc:sldMkLst>
          <pc:docMk/>
          <pc:sldMk cId="1029394411" sldId="271"/>
        </pc:sldMkLst>
      </pc:sldChg>
      <pc:sldChg chg="add del ord">
        <pc:chgData name="Boomika Karuppaiah" userId="3f12a0000b74fade" providerId="LiveId" clId="{F4D3A6BC-3E80-426B-AE57-C7AE642979EB}" dt="2023-10-25T18:21:03.579" v="2655" actId="47"/>
        <pc:sldMkLst>
          <pc:docMk/>
          <pc:sldMk cId="3430483686" sldId="271"/>
        </pc:sldMkLst>
      </pc:sldChg>
      <pc:sldChg chg="del">
        <pc:chgData name="Boomika Karuppaiah" userId="3f12a0000b74fade" providerId="LiveId" clId="{F4D3A6BC-3E80-426B-AE57-C7AE642979EB}" dt="2023-10-25T16:56:30.612" v="217" actId="47"/>
        <pc:sldMkLst>
          <pc:docMk/>
          <pc:sldMk cId="2141575168" sldId="272"/>
        </pc:sldMkLst>
      </pc:sldChg>
      <pc:sldChg chg="del">
        <pc:chgData name="Boomika Karuppaiah" userId="3f12a0000b74fade" providerId="LiveId" clId="{F4D3A6BC-3E80-426B-AE57-C7AE642979EB}" dt="2023-10-25T16:56:32.647" v="218" actId="47"/>
        <pc:sldMkLst>
          <pc:docMk/>
          <pc:sldMk cId="1344516146" sldId="27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464A8-A8E9-4DF4-4531-AF599B1E5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D1C672-117B-696A-3993-172C558B3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FA7D9-70C1-8509-3690-082BF1B1B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CF512-1934-6976-4B87-EAFFE8339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76967-A239-C9F2-7981-F00DDAA91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051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3DC86-5D4B-1040-CC6A-DEE989327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9198AA-5310-F007-C535-7DFDAB8C6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687E9-4C60-31E6-947C-3E826198B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4242B-0941-7354-168E-ED3B300A6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A916E-58FA-4C8D-1FF3-E29A1BE9D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584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B43B42-6610-AC90-6A63-87FCDDC303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BD0397-3588-6E70-091A-9B5F40E074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48DF0-4882-AAF9-0D1A-59B21B9EB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21B57-3F0D-621E-9BF5-0E7A3DDCA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3701D-D8BB-5B58-341A-99E7620D6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0453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C12EB-E412-AE33-B097-3ECDD9A91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64AA4-2F12-27BB-D67A-4202A8EFB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0CE00-61B1-3965-223A-0883C871F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D7E9F-3736-092F-F119-5D7DC347C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CF383-AF71-5D46-E367-1D12D8999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37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40658-5330-75F1-39CC-A5C2B2341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9C503D-EA86-BA40-A926-DEAAE47CF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08C48-AEF6-ED19-4F2E-8BEF6EC94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03038-7C53-CACF-910A-B50AB917C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34D71-BA47-6400-3A54-207127759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3567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34C33-8718-71FC-A29A-BB7F9B921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A0D3E-81BA-3C51-CC33-00EEEB3901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4AA7EF-9D6B-0224-078D-763CB3A461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4C892D-A0A9-732D-0C0D-59AB0548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3F248-B160-1181-5165-12A5996B8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1639B-8527-272E-20BA-C43E47A22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0445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98E9A-B857-8518-43FB-B132B624A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E563FF-A4CD-5353-C61D-BB5838343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F9E4B0-D7D1-B285-7E12-5240DACDC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021465-20DF-05BE-53A9-A76D7BF209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4F3C1D-E839-219B-B859-2872D48A7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45C3FF-4CB6-5318-86CC-9956B9C81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1EBEF0-10DE-B699-2989-FD48B6C6B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D5B6F5-BC44-7B12-764E-83AB7D8DB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322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0378F-18A5-711C-FBB4-D0A5DB30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FBDDCE-5E6D-0229-2F91-E7D39C770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3B1CB6-45E3-8940-177B-BCC70ACCD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883A6F-1CF9-F828-399E-648297F04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655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686B89-0B8A-7C70-68A8-27DB682D4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162304-B1D3-4B32-E7BC-919E913C4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E78122-9731-3D19-2D59-7291A6155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2095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1F5D8-01AB-8139-539D-2DB44A59E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B53B2-5D88-67A0-B745-7B044D56F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B38C27-A79C-4DF8-B84E-CCC24CFA3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800D28-5B5C-16D9-151F-A7C83D0B6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E1EA3A-2829-5324-F144-68856D0E9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61F292-B326-F767-294C-61C94498F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8105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D4DFA-8DA5-123A-142C-98987D367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EC07C5-2F90-CD6E-5657-9BEB132856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8E1DD0-01E9-B00A-E237-E76E8A79B3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B78F38-F571-8D48-67A1-84CCA1C44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45506-10B8-2910-E701-5C222A7F4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635E74-DF8D-607C-EFC9-2CE9878C2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7808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90A782-6E2B-F7B9-22E9-8526A8DA7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97E0BE-C8E1-B627-ECA1-3A1B32265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73067-A353-14DF-0F11-0CB2E14683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1EDB6-8881-1B6B-39E0-3DBD440F3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E2490-DC68-F3F9-C089-F64FFAFE9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611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seas.gwu.edu/~cs4all/1012/practice-problems/f23/problems0.html#problem-8" TargetMode="External"/><Relationship Id="rId2" Type="http://schemas.openxmlformats.org/officeDocument/2006/relationships/hyperlink" Target="https://www2.seas.gwu.edu/~cs4all/1012/unit1/module1.3.html#problem-1.3.3-60-pt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2.seas.gwu.edu/~cs4all/1012/practice-problems/f23/problems0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04524-08A4-1DC0-72FA-EF434BD7F7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Lab 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2F5FFC-696A-553E-3259-B51BBEBCF2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CSCI 1012, 31</a:t>
            </a:r>
          </a:p>
          <a:p>
            <a:endParaRPr lang="en-IN" dirty="0"/>
          </a:p>
          <a:p>
            <a:r>
              <a:rPr lang="en-IN" dirty="0"/>
              <a:t>TA - Boomika</a:t>
            </a:r>
          </a:p>
          <a:p>
            <a:r>
              <a:rPr lang="en-IN" dirty="0"/>
              <a:t>LA- </a:t>
            </a:r>
            <a:r>
              <a:rPr lang="en-IN" dirty="0" err="1"/>
              <a:t>Tanim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0069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464" y="0"/>
            <a:ext cx="10515600" cy="1325563"/>
          </a:xfrm>
        </p:spPr>
        <p:txBody>
          <a:bodyPr/>
          <a:lstStyle/>
          <a:p>
            <a:r>
              <a:rPr lang="en-IN" dirty="0"/>
              <a:t>Module 1.3 Review</a:t>
            </a:r>
            <a:r>
              <a:rPr lang="en-IN" dirty="0">
                <a:solidFill>
                  <a:srgbClr val="FF0000"/>
                </a:solidFill>
              </a:rPr>
              <a:t> (Added after wed lab)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695"/>
            <a:ext cx="10515600" cy="5769605"/>
          </a:xfrm>
        </p:spPr>
        <p:txBody>
          <a:bodyPr>
            <a:norm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break: </a:t>
            </a:r>
            <a:r>
              <a:rPr lang="en-US" dirty="0">
                <a:latin typeface="inherit"/>
              </a:rPr>
              <a:t>used to break out of loop</a:t>
            </a:r>
            <a:endParaRPr lang="en-US" sz="2000" dirty="0">
              <a:latin typeface="inherit"/>
            </a:endParaRPr>
          </a:p>
          <a:p>
            <a:pPr marL="0" indent="0" algn="l" fontAlgn="base">
              <a:buNone/>
            </a:pPr>
            <a:r>
              <a:rPr lang="en-US" sz="1600" b="0" i="0" dirty="0">
                <a:effectLst/>
                <a:latin typeface="inherit"/>
              </a:rPr>
              <a:t>	</a:t>
            </a:r>
            <a:r>
              <a:rPr lang="en-US" sz="2400" b="0" i="0" dirty="0" err="1">
                <a:effectLst/>
                <a:latin typeface="inherit"/>
              </a:rPr>
              <a:t>Eg</a:t>
            </a:r>
            <a:r>
              <a:rPr lang="en-US" sz="2400" b="0" i="0" dirty="0">
                <a:effectLst/>
                <a:latin typeface="inherit"/>
              </a:rPr>
              <a:t>:</a:t>
            </a:r>
          </a:p>
          <a:p>
            <a:pPr marL="0" indent="0" algn="l" fontAlgn="base">
              <a:buNone/>
            </a:pPr>
            <a:r>
              <a:rPr lang="en-US" sz="2400" dirty="0">
                <a:latin typeface="inherit"/>
              </a:rPr>
              <a:t>		for </a:t>
            </a:r>
            <a:r>
              <a:rPr lang="en-US" sz="2400" dirty="0" err="1">
                <a:latin typeface="inherit"/>
              </a:rPr>
              <a:t>i</a:t>
            </a:r>
            <a:r>
              <a:rPr lang="en-US" sz="2400" dirty="0">
                <a:latin typeface="inherit"/>
              </a:rPr>
              <a:t> in range(10):</a:t>
            </a:r>
          </a:p>
          <a:p>
            <a:pPr marL="0" indent="0" algn="l" fontAlgn="base">
              <a:buNone/>
            </a:pPr>
            <a:r>
              <a:rPr lang="en-US" sz="2400" b="0" i="0" dirty="0">
                <a:effectLst/>
                <a:latin typeface="inherit"/>
              </a:rPr>
              <a:t>			if </a:t>
            </a:r>
            <a:r>
              <a:rPr lang="en-US" sz="2400" dirty="0" err="1">
                <a:latin typeface="inherit"/>
              </a:rPr>
              <a:t>i</a:t>
            </a:r>
            <a:r>
              <a:rPr lang="en-US" sz="2400" b="0" i="0" dirty="0">
                <a:effectLst/>
                <a:latin typeface="inherit"/>
              </a:rPr>
              <a:t> &lt; 4:</a:t>
            </a:r>
          </a:p>
          <a:p>
            <a:pPr marL="0" indent="0" algn="l" fontAlgn="base">
              <a:buNone/>
            </a:pPr>
            <a:r>
              <a:rPr lang="en-US" sz="2400" dirty="0">
                <a:latin typeface="inherit"/>
              </a:rPr>
              <a:t>				print(</a:t>
            </a:r>
            <a:r>
              <a:rPr lang="en-US" sz="2400" dirty="0" err="1">
                <a:latin typeface="inherit"/>
              </a:rPr>
              <a:t>i</a:t>
            </a:r>
            <a:r>
              <a:rPr lang="en-US" sz="2400" dirty="0">
                <a:latin typeface="inherit"/>
              </a:rPr>
              <a:t>, end=“ ”)</a:t>
            </a:r>
          </a:p>
          <a:p>
            <a:pPr marL="0" indent="0" algn="l" fontAlgn="base">
              <a:buNone/>
            </a:pPr>
            <a:r>
              <a:rPr lang="en-US" sz="2400" b="0" i="0" dirty="0">
                <a:effectLst/>
                <a:latin typeface="inherit"/>
              </a:rPr>
              <a:t>			else:</a:t>
            </a:r>
          </a:p>
          <a:p>
            <a:pPr marL="0" indent="0" algn="l" fontAlgn="base">
              <a:buNone/>
            </a:pPr>
            <a:r>
              <a:rPr lang="en-US" sz="2400" dirty="0">
                <a:latin typeface="inherit"/>
              </a:rPr>
              <a:t>				break</a:t>
            </a:r>
          </a:p>
          <a:p>
            <a:pPr marL="0" indent="0" algn="l" fontAlgn="base">
              <a:buNone/>
            </a:pPr>
            <a:r>
              <a:rPr lang="en-US" sz="2400" b="0" i="0" dirty="0">
                <a:effectLst/>
                <a:latin typeface="inherit"/>
              </a:rPr>
              <a:t>		# This only prints 0 1 2 3 , loop breaks when else condition is 			# encountered here due to break statement </a:t>
            </a: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763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85CF4-3D64-B957-D73D-4FF3DBC63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End of Module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DB844-2CF6-899B-1971-6951E19C7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00654"/>
          </a:xfrm>
        </p:spPr>
        <p:txBody>
          <a:bodyPr/>
          <a:lstStyle/>
          <a:p>
            <a:r>
              <a:rPr lang="en-IN" dirty="0">
                <a:hlinkClick r:id="rId2"/>
              </a:rPr>
              <a:t>1.3.3</a:t>
            </a:r>
            <a:endParaRPr lang="en-IN" dirty="0"/>
          </a:p>
          <a:p>
            <a:endParaRPr lang="en-IN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CDA2145-41B7-406E-757F-455028FE0E64}"/>
              </a:ext>
            </a:extLst>
          </p:cNvPr>
          <p:cNvSpPr txBox="1">
            <a:spLocks/>
          </p:cNvSpPr>
          <p:nvPr/>
        </p:nvSpPr>
        <p:spPr>
          <a:xfrm>
            <a:off x="838200" y="25259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/>
              <a:t>Practice Problems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E2F445C-9CEF-EAF1-F056-EABF5EDD21D3}"/>
              </a:ext>
            </a:extLst>
          </p:cNvPr>
          <p:cNvSpPr txBox="1">
            <a:spLocks/>
          </p:cNvSpPr>
          <p:nvPr/>
        </p:nvSpPr>
        <p:spPr>
          <a:xfrm>
            <a:off x="838200" y="3789572"/>
            <a:ext cx="10515600" cy="1400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>
                <a:hlinkClick r:id="rId3"/>
              </a:rPr>
              <a:t>Practice Problems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62528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72D05657-94EE-4B2D-BC1B-A1D0650636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Arc 1039">
            <a:extLst>
              <a:ext uri="{FF2B5EF4-FFF2-40B4-BE49-F238E27FC236}">
                <a16:creationId xmlns:a16="http://schemas.microsoft.com/office/drawing/2014/main" id="{7586665A-47B3-4AEE-BC94-15D89FF70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65099" y="486184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DCEE99-0B31-8C9F-B53C-468579498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4542" y="486184"/>
            <a:ext cx="7363990" cy="1325563"/>
          </a:xfrm>
        </p:spPr>
        <p:txBody>
          <a:bodyPr>
            <a:normAutofit/>
          </a:bodyPr>
          <a:lstStyle/>
          <a:p>
            <a:r>
              <a:rPr lang="en-IN" dirty="0"/>
              <a:t>Announcement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9AFA0B3-D878-8A13-7759-4A1AF99A23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01380" y="3739282"/>
            <a:ext cx="3118718" cy="3118718"/>
          </a:xfrm>
          <a:custGeom>
            <a:avLst/>
            <a:gdLst/>
            <a:ahLst/>
            <a:cxnLst/>
            <a:rect l="l" t="t" r="r" b="b"/>
            <a:pathLst>
              <a:path w="2683042" h="2683042">
                <a:moveTo>
                  <a:pt x="102278" y="0"/>
                </a:moveTo>
                <a:lnTo>
                  <a:pt x="2580764" y="0"/>
                </a:lnTo>
                <a:cubicBezTo>
                  <a:pt x="2637251" y="0"/>
                  <a:pt x="2683042" y="45791"/>
                  <a:pt x="2683042" y="102278"/>
                </a:cubicBezTo>
                <a:lnTo>
                  <a:pt x="2683042" y="2580764"/>
                </a:lnTo>
                <a:cubicBezTo>
                  <a:pt x="2683042" y="2637251"/>
                  <a:pt x="2637251" y="2683042"/>
                  <a:pt x="2580764" y="2683042"/>
                </a:cubicBezTo>
                <a:lnTo>
                  <a:pt x="102278" y="2683042"/>
                </a:lnTo>
                <a:cubicBezTo>
                  <a:pt x="45791" y="2683042"/>
                  <a:pt x="0" y="2637251"/>
                  <a:pt x="0" y="2580764"/>
                </a:cubicBezTo>
                <a:lnTo>
                  <a:pt x="0" y="102278"/>
                </a:lnTo>
                <a:cubicBezTo>
                  <a:pt x="0" y="45791"/>
                  <a:pt x="45791" y="0"/>
                  <a:pt x="10227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DA7369AC-6F0E-7347-F8B3-6394A436D6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78592" y="486184"/>
            <a:ext cx="3118718" cy="3118718"/>
          </a:xfrm>
          <a:custGeom>
            <a:avLst/>
            <a:gdLst/>
            <a:ahLst/>
            <a:cxnLst/>
            <a:rect l="l" t="t" r="r" b="b"/>
            <a:pathLst>
              <a:path w="2683042" h="2683042">
                <a:moveTo>
                  <a:pt x="102278" y="0"/>
                </a:moveTo>
                <a:lnTo>
                  <a:pt x="2580764" y="0"/>
                </a:lnTo>
                <a:cubicBezTo>
                  <a:pt x="2637251" y="0"/>
                  <a:pt x="2683042" y="45791"/>
                  <a:pt x="2683042" y="102278"/>
                </a:cubicBezTo>
                <a:lnTo>
                  <a:pt x="2683042" y="2580764"/>
                </a:lnTo>
                <a:cubicBezTo>
                  <a:pt x="2683042" y="2637251"/>
                  <a:pt x="2637251" y="2683042"/>
                  <a:pt x="2580764" y="2683042"/>
                </a:cubicBezTo>
                <a:lnTo>
                  <a:pt x="102278" y="2683042"/>
                </a:lnTo>
                <a:cubicBezTo>
                  <a:pt x="45791" y="2683042"/>
                  <a:pt x="0" y="2637251"/>
                  <a:pt x="0" y="2580764"/>
                </a:cubicBezTo>
                <a:lnTo>
                  <a:pt x="0" y="102278"/>
                </a:lnTo>
                <a:cubicBezTo>
                  <a:pt x="0" y="45791"/>
                  <a:pt x="45791" y="0"/>
                  <a:pt x="10227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D03F4-3023-8DC3-044D-DCD76211E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4542" y="1946684"/>
            <a:ext cx="7363990" cy="4351338"/>
          </a:xfrm>
        </p:spPr>
        <p:txBody>
          <a:bodyPr>
            <a:normAutofit lnSpcReduction="10000"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Module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1.3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</a:t>
            </a:r>
            <a:r>
              <a:rPr lang="en-US" b="0" i="0" dirty="0">
                <a:effectLst/>
                <a:latin typeface="inherit"/>
              </a:rPr>
              <a:t>due </a:t>
            </a:r>
            <a:r>
              <a:rPr lang="en-US" dirty="0">
                <a:latin typeface="inherit"/>
              </a:rPr>
              <a:t>–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5</a:t>
            </a:r>
            <a:r>
              <a:rPr lang="en-US" baseline="30000" dirty="0">
                <a:solidFill>
                  <a:srgbClr val="0070C0"/>
                </a:solidFill>
                <a:latin typeface="inherit"/>
              </a:rPr>
              <a:t>th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Nov </a:t>
            </a:r>
            <a:r>
              <a:rPr lang="en-US" b="0" i="0" dirty="0">
                <a:effectLst/>
                <a:latin typeface="inherit"/>
              </a:rPr>
              <a:t>by end of day</a:t>
            </a:r>
          </a:p>
          <a:p>
            <a:pPr fontAlgn="base"/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Problem Set 2 </a:t>
            </a:r>
            <a:r>
              <a:rPr lang="en-US" dirty="0">
                <a:latin typeface="inherit"/>
              </a:rPr>
              <a:t>due date extended </a:t>
            </a:r>
            <a:r>
              <a:rPr lang="en-US" b="0" i="0" dirty="0">
                <a:effectLst/>
                <a:latin typeface="inherit"/>
              </a:rPr>
              <a:t>–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12</a:t>
            </a:r>
            <a:r>
              <a:rPr lang="en-US" baseline="30000" dirty="0">
                <a:solidFill>
                  <a:srgbClr val="0070C0"/>
                </a:solidFill>
                <a:latin typeface="inherit"/>
              </a:rPr>
              <a:t>th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Nov </a:t>
            </a:r>
            <a:r>
              <a:rPr lang="en-US" b="0" i="0" dirty="0">
                <a:effectLst/>
                <a:latin typeface="inherit"/>
              </a:rPr>
              <a:t>by end of day</a:t>
            </a:r>
          </a:p>
          <a:p>
            <a:pPr fontAlgn="base"/>
            <a:r>
              <a:rPr lang="en-US" b="0" i="0" u="sng" dirty="0">
                <a:solidFill>
                  <a:srgbClr val="0070C0"/>
                </a:solidFill>
                <a:effectLst/>
                <a:latin typeface="inherit"/>
                <a:hlinkClick r:id="rId4" tooltip="Practice Problems&#10;&#10;(https://www2.seas.gwu.edu/~cs4all/1012/practice-problems/f23/problems0.html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Practice Problems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</a:t>
            </a:r>
            <a:r>
              <a:rPr lang="en-US" b="0" i="0" dirty="0">
                <a:effectLst/>
                <a:latin typeface="inherit"/>
              </a:rPr>
              <a:t>are available.</a:t>
            </a:r>
          </a:p>
          <a:p>
            <a:pPr fontAlgn="base"/>
            <a:r>
              <a:rPr lang="en-US" dirty="0">
                <a:latin typeface="inherit"/>
              </a:rPr>
              <a:t>Mid-course survey - entire class gets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1% extra credit</a:t>
            </a:r>
            <a:r>
              <a:rPr lang="en-US" dirty="0">
                <a:latin typeface="inherit"/>
              </a:rPr>
              <a:t> applied to final grade if </a:t>
            </a:r>
            <a:r>
              <a:rPr lang="en-US" u="sng" dirty="0">
                <a:latin typeface="inherit"/>
              </a:rPr>
              <a:t>90% of the class responds </a:t>
            </a:r>
            <a:r>
              <a:rPr lang="en-US" dirty="0"/>
              <a:t>(QR Code 1). Survey closes 5 Nov. 136 responses. 174 needed for extra credit.</a:t>
            </a:r>
          </a:p>
          <a:p>
            <a:pPr fontAlgn="base"/>
            <a:r>
              <a:rPr lang="en-US" b="0" i="0" dirty="0">
                <a:effectLst/>
                <a:latin typeface="inherit"/>
              </a:rPr>
              <a:t>More Office hours added!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TA/LA feedback </a:t>
            </a:r>
            <a:r>
              <a:rPr lang="en-US" dirty="0"/>
              <a:t>is also available (QR Code 2)</a:t>
            </a:r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CF0D7D-BF1B-EF63-0DD0-BA34528FBD6B}"/>
              </a:ext>
            </a:extLst>
          </p:cNvPr>
          <p:cNvSpPr txBox="1"/>
          <p:nvPr/>
        </p:nvSpPr>
        <p:spPr>
          <a:xfrm>
            <a:off x="1188229" y="384431"/>
            <a:ext cx="1945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>
                <a:solidFill>
                  <a:srgbClr val="7030A0"/>
                </a:solidFill>
              </a:rPr>
              <a:t>Mid-course survey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E9B2DB-B24C-9365-EDF0-F4EE42B3CD00}"/>
              </a:ext>
            </a:extLst>
          </p:cNvPr>
          <p:cNvSpPr txBox="1"/>
          <p:nvPr/>
        </p:nvSpPr>
        <p:spPr>
          <a:xfrm>
            <a:off x="1254830" y="3604902"/>
            <a:ext cx="1710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>
                <a:solidFill>
                  <a:srgbClr val="7030A0"/>
                </a:solidFill>
              </a:rPr>
              <a:t>TA/LA Feedback</a:t>
            </a:r>
          </a:p>
        </p:txBody>
      </p:sp>
    </p:spTree>
    <p:extLst>
      <p:ext uri="{BB962C8B-B14F-4D97-AF65-F5344CB8AC3E}">
        <p14:creationId xmlns:p14="http://schemas.microsoft.com/office/powerpoint/2010/main" val="1524360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7901"/>
          </a:xfrm>
        </p:spPr>
        <p:txBody>
          <a:bodyPr>
            <a:normAutofit fontScale="90000"/>
          </a:bodyPr>
          <a:lstStyle/>
          <a:p>
            <a:r>
              <a:rPr lang="en-IN" dirty="0"/>
              <a:t>Quiz 8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4708"/>
            <a:ext cx="10515600" cy="53981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u_line</a:t>
            </a:r>
            <a:r>
              <a:rPr lang="en-US" dirty="0"/>
              <a:t>(x, y):</a:t>
            </a:r>
          </a:p>
          <a:p>
            <a:pPr marL="0" indent="0">
              <a:buNone/>
            </a:pPr>
            <a:r>
              <a:rPr lang="en-US" dirty="0"/>
              <a:t>    print(x)</a:t>
            </a:r>
          </a:p>
          <a:p>
            <a:pPr marL="0" indent="0">
              <a:buNone/>
            </a:pPr>
            <a:r>
              <a:rPr lang="en-US" dirty="0"/>
              <a:t>    for </a:t>
            </a:r>
            <a:r>
              <a:rPr lang="en-US" dirty="0" err="1"/>
              <a:t>i</a:t>
            </a:r>
            <a:r>
              <a:rPr lang="en-US" dirty="0"/>
              <a:t> in range(</a:t>
            </a:r>
            <a:r>
              <a:rPr lang="en-US" dirty="0" err="1"/>
              <a:t>len</a:t>
            </a:r>
            <a:r>
              <a:rPr lang="en-US" dirty="0"/>
              <a:t>(x)):</a:t>
            </a:r>
          </a:p>
          <a:p>
            <a:pPr marL="0" indent="0">
              <a:buNone/>
            </a:pPr>
            <a:r>
              <a:rPr lang="en-US" dirty="0"/>
              <a:t>        print(y, end = "")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u_line</a:t>
            </a:r>
            <a:r>
              <a:rPr lang="en-US" dirty="0"/>
              <a:t>("coffee", "*")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coffee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******</a:t>
            </a:r>
          </a:p>
        </p:txBody>
      </p:sp>
    </p:spTree>
    <p:extLst>
      <p:ext uri="{BB962C8B-B14F-4D97-AF65-F5344CB8AC3E}">
        <p14:creationId xmlns:p14="http://schemas.microsoft.com/office/powerpoint/2010/main" val="969919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8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453" y="1467852"/>
            <a:ext cx="9731542" cy="53901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which_index</a:t>
            </a:r>
            <a:r>
              <a:rPr lang="en-US" dirty="0"/>
              <a:t>(T, u):</a:t>
            </a:r>
          </a:p>
          <a:p>
            <a:pPr marL="0" indent="0">
              <a:buNone/>
            </a:pPr>
            <a:r>
              <a:rPr lang="en-US" dirty="0"/>
              <a:t>    for r in range(</a:t>
            </a:r>
            <a:r>
              <a:rPr lang="en-US" dirty="0" err="1"/>
              <a:t>len</a:t>
            </a:r>
            <a:r>
              <a:rPr lang="en-US" dirty="0"/>
              <a:t>(T)):</a:t>
            </a:r>
          </a:p>
          <a:p>
            <a:pPr marL="0" indent="0">
              <a:buNone/>
            </a:pPr>
            <a:r>
              <a:rPr lang="en-US" dirty="0"/>
              <a:t>        if T[r] == u:</a:t>
            </a:r>
          </a:p>
          <a:p>
            <a:pPr marL="0" indent="0">
              <a:buNone/>
            </a:pPr>
            <a:r>
              <a:rPr lang="en-US" dirty="0"/>
              <a:t>            return r</a:t>
            </a:r>
          </a:p>
          <a:p>
            <a:pPr marL="0" indent="0">
              <a:buNone/>
            </a:pPr>
            <a:r>
              <a:rPr lang="en-US" dirty="0"/>
              <a:t>    return -1</a:t>
            </a:r>
          </a:p>
          <a:p>
            <a:pPr marL="0" indent="0">
              <a:buNone/>
            </a:pPr>
            <a:r>
              <a:rPr lang="en-US" dirty="0"/>
              <a:t>        </a:t>
            </a: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dirty="0" err="1"/>
              <a:t>which_index</a:t>
            </a:r>
            <a:r>
              <a:rPr lang="en-US" dirty="0"/>
              <a:t>([4, 5, 2], 5))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1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89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IN" dirty="0"/>
              <a:t>Quiz 8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0864"/>
            <a:ext cx="10515600" cy="564636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*Problems 2-3 reference the program definition below.*</a:t>
            </a:r>
          </a:p>
          <a:p>
            <a:pPr marL="0" indent="0">
              <a:buNone/>
            </a:pPr>
            <a:r>
              <a:rPr lang="en-US" dirty="0"/>
              <a:t># arguments L and M should both be lists of </a:t>
            </a:r>
            <a:r>
              <a:rPr lang="en-US" dirty="0" err="1"/>
              <a:t>ints</a:t>
            </a:r>
            <a:r>
              <a:rPr lang="en-US" dirty="0"/>
              <a:t> or floats</a:t>
            </a:r>
          </a:p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listmax</a:t>
            </a:r>
            <a:r>
              <a:rPr lang="en-US" dirty="0"/>
              <a:t>(L, M):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max_val</a:t>
            </a:r>
            <a:r>
              <a:rPr lang="en-US" dirty="0"/>
              <a:t> = L[0]</a:t>
            </a:r>
          </a:p>
          <a:p>
            <a:pPr marL="0" indent="0">
              <a:buNone/>
            </a:pPr>
            <a:r>
              <a:rPr lang="en-US" dirty="0"/>
              <a:t>    for a in L:</a:t>
            </a:r>
          </a:p>
          <a:p>
            <a:pPr marL="0" indent="0">
              <a:buNone/>
            </a:pPr>
            <a:r>
              <a:rPr lang="en-US" dirty="0"/>
              <a:t>        if a &gt; </a:t>
            </a:r>
            <a:r>
              <a:rPr lang="en-US" dirty="0" err="1"/>
              <a:t>max_val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max_val</a:t>
            </a:r>
            <a:r>
              <a:rPr lang="en-US" dirty="0"/>
              <a:t> = a</a:t>
            </a:r>
          </a:p>
          <a:p>
            <a:pPr marL="0" indent="0">
              <a:buNone/>
            </a:pPr>
            <a:r>
              <a:rPr lang="en-US" dirty="0"/>
              <a:t>    for a in M:</a:t>
            </a:r>
          </a:p>
          <a:p>
            <a:pPr marL="0" indent="0">
              <a:buNone/>
            </a:pPr>
            <a:r>
              <a:rPr lang="en-US" dirty="0"/>
              <a:t>        if a &gt; </a:t>
            </a:r>
            <a:r>
              <a:rPr lang="en-US" dirty="0" err="1"/>
              <a:t>max_val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max_val</a:t>
            </a:r>
            <a:r>
              <a:rPr lang="en-US" dirty="0"/>
              <a:t> = a</a:t>
            </a:r>
          </a:p>
          <a:p>
            <a:pPr marL="0" indent="0">
              <a:buNone/>
            </a:pPr>
            <a:r>
              <a:rPr lang="en-US" dirty="0"/>
              <a:t>    return </a:t>
            </a:r>
            <a:r>
              <a:rPr lang="en-US" dirty="0" err="1"/>
              <a:t>max_val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</a:p>
          <a:p>
            <a:pPr marL="0" indent="0">
              <a:buNone/>
            </a:pPr>
            <a:r>
              <a:rPr lang="en-US" dirty="0"/>
              <a:t>q = </a:t>
            </a:r>
            <a:r>
              <a:rPr lang="en-US" dirty="0" err="1"/>
              <a:t>listmax</a:t>
            </a:r>
            <a:r>
              <a:rPr lang="en-US" dirty="0"/>
              <a:t>([3, 4], [5, 1, 2])</a:t>
            </a:r>
          </a:p>
          <a:p>
            <a:pPr marL="0" indent="0">
              <a:buNone/>
            </a:pPr>
            <a:r>
              <a:rPr lang="en-US" dirty="0"/>
              <a:t>print(q)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r>
              <a:rPr lang="en-US" dirty="0"/>
              <a:t>What is the printed output of this program? 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96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915"/>
            <a:ext cx="10515600" cy="1325563"/>
          </a:xfrm>
        </p:spPr>
        <p:txBody>
          <a:bodyPr/>
          <a:lstStyle/>
          <a:p>
            <a:r>
              <a:rPr lang="en-IN" dirty="0"/>
              <a:t>Quiz 8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5032"/>
            <a:ext cx="10695317" cy="558219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400" dirty="0"/>
              <a:t>*Problems 2-3 reference the program definition below.*</a:t>
            </a:r>
          </a:p>
          <a:p>
            <a:pPr marL="0" indent="0">
              <a:buNone/>
            </a:pPr>
            <a:r>
              <a:rPr lang="en-US" sz="2400" dirty="0"/>
              <a:t># arguments L and M should both be lists of </a:t>
            </a:r>
            <a:r>
              <a:rPr lang="en-US" sz="2400" dirty="0" err="1"/>
              <a:t>ints</a:t>
            </a:r>
            <a:r>
              <a:rPr lang="en-US" sz="2400" dirty="0"/>
              <a:t> or floats</a:t>
            </a:r>
          </a:p>
          <a:p>
            <a:pPr marL="0" indent="0">
              <a:buNone/>
            </a:pPr>
            <a:r>
              <a:rPr lang="en-US" sz="2400" dirty="0"/>
              <a:t>def </a:t>
            </a:r>
            <a:r>
              <a:rPr lang="en-US" sz="2400" dirty="0" err="1"/>
              <a:t>listmax</a:t>
            </a:r>
            <a:r>
              <a:rPr lang="en-US" sz="2400" dirty="0"/>
              <a:t>(L, M):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/>
              <a:t>max_val</a:t>
            </a:r>
            <a:r>
              <a:rPr lang="en-US" sz="2400" dirty="0"/>
              <a:t> = L[0]</a:t>
            </a:r>
          </a:p>
          <a:p>
            <a:pPr marL="0" indent="0">
              <a:buNone/>
            </a:pPr>
            <a:r>
              <a:rPr lang="en-US" sz="2400" dirty="0"/>
              <a:t>    for a in L:</a:t>
            </a:r>
          </a:p>
          <a:p>
            <a:pPr marL="0" indent="0">
              <a:buNone/>
            </a:pPr>
            <a:r>
              <a:rPr lang="en-US" sz="2400" dirty="0"/>
              <a:t>        if a &gt; </a:t>
            </a:r>
            <a:r>
              <a:rPr lang="en-US" sz="2400" dirty="0" err="1"/>
              <a:t>max_val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            </a:t>
            </a:r>
            <a:r>
              <a:rPr lang="en-US" sz="2400" dirty="0" err="1"/>
              <a:t>max_val</a:t>
            </a:r>
            <a:r>
              <a:rPr lang="en-US" sz="2400" dirty="0"/>
              <a:t> = a</a:t>
            </a:r>
          </a:p>
          <a:p>
            <a:pPr marL="0" indent="0">
              <a:buNone/>
            </a:pPr>
            <a:r>
              <a:rPr lang="en-US" sz="2400" dirty="0"/>
              <a:t>    for a in M:</a:t>
            </a:r>
          </a:p>
          <a:p>
            <a:pPr marL="0" indent="0">
              <a:buNone/>
            </a:pPr>
            <a:r>
              <a:rPr lang="en-US" sz="2400" dirty="0"/>
              <a:t>        if a &gt; </a:t>
            </a:r>
            <a:r>
              <a:rPr lang="en-US" sz="2400" dirty="0" err="1"/>
              <a:t>max_val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            </a:t>
            </a:r>
            <a:r>
              <a:rPr lang="en-US" sz="2400" dirty="0" err="1"/>
              <a:t>max_val</a:t>
            </a:r>
            <a:r>
              <a:rPr lang="en-US" sz="2400" dirty="0"/>
              <a:t> = a</a:t>
            </a:r>
          </a:p>
          <a:p>
            <a:pPr marL="0" indent="0">
              <a:buNone/>
            </a:pPr>
            <a:r>
              <a:rPr lang="en-US" sz="2400" dirty="0"/>
              <a:t>    return </a:t>
            </a:r>
            <a:r>
              <a:rPr lang="en-US" sz="2400" dirty="0" err="1"/>
              <a:t>max_val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</a:t>
            </a:r>
          </a:p>
          <a:p>
            <a:pPr marL="0" indent="0">
              <a:buNone/>
            </a:pPr>
            <a:r>
              <a:rPr lang="en-US" sz="2400" dirty="0"/>
              <a:t>q = </a:t>
            </a:r>
            <a:r>
              <a:rPr lang="en-US" sz="2400" dirty="0" err="1"/>
              <a:t>listmax</a:t>
            </a:r>
            <a:r>
              <a:rPr lang="en-US" sz="2400" dirty="0"/>
              <a:t>([3, 4], [5, 1, 2])</a:t>
            </a:r>
          </a:p>
          <a:p>
            <a:pPr marL="0" indent="0">
              <a:buNone/>
            </a:pPr>
            <a:r>
              <a:rPr lang="en-US" sz="2400" dirty="0"/>
              <a:t>print(q)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r>
              <a:rPr lang="en-US" sz="2400" dirty="0"/>
              <a:t>Write a function call for the `</a:t>
            </a:r>
            <a:r>
              <a:rPr lang="en-US" sz="2400" dirty="0" err="1"/>
              <a:t>listmax</a:t>
            </a:r>
            <a:r>
              <a:rPr lang="en-US" sz="2400" dirty="0"/>
              <a:t>` function defined above that results in the following *return* value:</a:t>
            </a:r>
          </a:p>
          <a:p>
            <a:pPr marL="0" indent="0">
              <a:buNone/>
            </a:pPr>
            <a:r>
              <a:rPr lang="en-US" sz="2400" dirty="0"/>
              <a:t>8</a:t>
            </a:r>
          </a:p>
          <a:p>
            <a:pPr marL="0" indent="0">
              <a:buNone/>
            </a:pPr>
            <a:r>
              <a:rPr lang="en-US" sz="2400" dirty="0" err="1">
                <a:solidFill>
                  <a:srgbClr val="0070C0"/>
                </a:solidFill>
              </a:rPr>
              <a:t>listmax</a:t>
            </a:r>
            <a:r>
              <a:rPr lang="en-US" sz="2400" dirty="0">
                <a:solidFill>
                  <a:srgbClr val="0070C0"/>
                </a:solidFill>
              </a:rPr>
              <a:t>([8],[7]) </a:t>
            </a:r>
            <a:r>
              <a:rPr lang="en-US" sz="2400" dirty="0">
                <a:solidFill>
                  <a:srgbClr val="002060"/>
                </a:solidFill>
              </a:rPr>
              <a:t>(myriad correct answers)</a:t>
            </a:r>
          </a:p>
          <a:p>
            <a:pPr marL="0" indent="0">
              <a:buNone/>
            </a:pP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360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464" y="0"/>
            <a:ext cx="10515600" cy="1325563"/>
          </a:xfrm>
        </p:spPr>
        <p:txBody>
          <a:bodyPr/>
          <a:lstStyle/>
          <a:p>
            <a:r>
              <a:rPr lang="en-IN" dirty="0"/>
              <a:t>Module 1.3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695"/>
            <a:ext cx="10515600" cy="5769605"/>
          </a:xfrm>
        </p:spPr>
        <p:txBody>
          <a:bodyPr>
            <a:norm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Boolean variable: </a:t>
            </a:r>
            <a:endParaRPr lang="en-US" dirty="0">
              <a:latin typeface="inherit"/>
            </a:endParaRPr>
          </a:p>
          <a:p>
            <a:pPr lvl="1" fontAlgn="base"/>
            <a:r>
              <a:rPr lang="en-US" dirty="0">
                <a:latin typeface="inherit"/>
              </a:rPr>
              <a:t>Can have values: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True</a:t>
            </a:r>
            <a:r>
              <a:rPr lang="en-US" dirty="0">
                <a:latin typeface="inherit"/>
              </a:rPr>
              <a:t> or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False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Boolean operator: </a:t>
            </a:r>
            <a:endParaRPr lang="en-US" dirty="0">
              <a:latin typeface="inherit"/>
            </a:endParaRPr>
          </a:p>
          <a:p>
            <a:pPr lvl="1" fontAlgn="base"/>
            <a:r>
              <a:rPr lang="en-US" dirty="0">
                <a:solidFill>
                  <a:srgbClr val="0070C0"/>
                </a:solidFill>
                <a:latin typeface="inherit"/>
              </a:rPr>
              <a:t>and</a:t>
            </a:r>
            <a:r>
              <a:rPr lang="en-US" dirty="0">
                <a:latin typeface="inherit"/>
              </a:rPr>
              <a:t> – True if </a:t>
            </a:r>
            <a:r>
              <a:rPr lang="en-US" dirty="0">
                <a:highlight>
                  <a:srgbClr val="FFFF00"/>
                </a:highlight>
                <a:latin typeface="inherit"/>
              </a:rPr>
              <a:t>both</a:t>
            </a:r>
            <a:r>
              <a:rPr lang="en-US" dirty="0">
                <a:latin typeface="inherit"/>
              </a:rPr>
              <a:t> conditions/Boolean values True</a:t>
            </a:r>
          </a:p>
          <a:p>
            <a:pPr marL="1371600" lvl="3" indent="0" fontAlgn="base">
              <a:buNone/>
            </a:pPr>
            <a:r>
              <a:rPr lang="en-US" sz="2400" dirty="0">
                <a:latin typeface="inherit"/>
              </a:rPr>
              <a:t> otherwise False</a:t>
            </a:r>
          </a:p>
          <a:p>
            <a:pPr lvl="1" fontAlgn="base"/>
            <a:r>
              <a:rPr lang="en-US" dirty="0">
                <a:solidFill>
                  <a:srgbClr val="0070C0"/>
                </a:solidFill>
                <a:latin typeface="inherit"/>
              </a:rPr>
              <a:t>or</a:t>
            </a:r>
            <a:r>
              <a:rPr lang="en-US" dirty="0">
                <a:latin typeface="inherit"/>
              </a:rPr>
              <a:t> – True if </a:t>
            </a:r>
            <a:r>
              <a:rPr lang="en-US" dirty="0">
                <a:highlight>
                  <a:srgbClr val="FFFF00"/>
                </a:highlight>
                <a:latin typeface="inherit"/>
              </a:rPr>
              <a:t>either or both </a:t>
            </a:r>
            <a:r>
              <a:rPr lang="en-US" dirty="0">
                <a:latin typeface="inherit"/>
              </a:rPr>
              <a:t>conditions/</a:t>
            </a:r>
            <a:r>
              <a:rPr lang="en-US">
                <a:latin typeface="inherit"/>
              </a:rPr>
              <a:t>Boolean values </a:t>
            </a:r>
            <a:r>
              <a:rPr lang="en-US" dirty="0">
                <a:latin typeface="inherit"/>
              </a:rPr>
              <a:t>True</a:t>
            </a:r>
          </a:p>
          <a:p>
            <a:pPr marL="1371600" lvl="3" indent="0" fontAlgn="base">
              <a:buNone/>
            </a:pPr>
            <a:r>
              <a:rPr lang="en-US" sz="2400" dirty="0">
                <a:latin typeface="inherit"/>
              </a:rPr>
              <a:t> otherwise False</a:t>
            </a:r>
          </a:p>
          <a:p>
            <a:pPr lvl="1" fontAlgn="base"/>
            <a:r>
              <a:rPr lang="en-US" dirty="0">
                <a:solidFill>
                  <a:srgbClr val="0070C0"/>
                </a:solidFill>
                <a:latin typeface="inherit"/>
              </a:rPr>
              <a:t>not</a:t>
            </a:r>
            <a:r>
              <a:rPr lang="en-US" dirty="0">
                <a:latin typeface="inherit"/>
              </a:rPr>
              <a:t> – True if condition/Boolean value False</a:t>
            </a:r>
          </a:p>
          <a:p>
            <a:pPr marL="1371600" lvl="3" indent="0" fontAlgn="base">
              <a:buNone/>
            </a:pPr>
            <a:r>
              <a:rPr lang="en-US" sz="2400" dirty="0">
                <a:latin typeface="inherit"/>
              </a:rPr>
              <a:t> otherwise False (basically </a:t>
            </a:r>
            <a:r>
              <a:rPr lang="en-US" sz="2400" dirty="0">
                <a:highlight>
                  <a:srgbClr val="FFFF00"/>
                </a:highlight>
                <a:latin typeface="inherit"/>
              </a:rPr>
              <a:t>inverts</a:t>
            </a:r>
            <a:r>
              <a:rPr lang="en-US" sz="2400" dirty="0">
                <a:latin typeface="inherit"/>
              </a:rPr>
              <a:t> the value)</a:t>
            </a:r>
            <a:endParaRPr lang="en-US" sz="3000" dirty="0">
              <a:latin typeface="inherit"/>
            </a:endParaRPr>
          </a:p>
          <a:p>
            <a:pPr lvl="1" fontAlgn="base"/>
            <a:endParaRPr lang="en-US" dirty="0">
              <a:solidFill>
                <a:srgbClr val="0070C0"/>
              </a:solidFill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Returning bool from a function</a:t>
            </a:r>
          </a:p>
          <a:p>
            <a:pPr lvl="1" fontAlgn="base"/>
            <a:r>
              <a:rPr lang="en-US" dirty="0">
                <a:latin typeface="inherit"/>
              </a:rPr>
              <a:t>Most common use of Boolean is in function that returns True or False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dirty="0">
              <a:latin typeface="inherit"/>
            </a:endParaRPr>
          </a:p>
          <a:p>
            <a:pPr marL="0" indent="0" algn="l" fontAlgn="base">
              <a:buNone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912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464" y="0"/>
            <a:ext cx="10515600" cy="1325563"/>
          </a:xfrm>
        </p:spPr>
        <p:txBody>
          <a:bodyPr/>
          <a:lstStyle/>
          <a:p>
            <a:r>
              <a:rPr lang="en-IN" dirty="0"/>
              <a:t>Module 1.3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695"/>
            <a:ext cx="10515600" cy="5769605"/>
          </a:xfrm>
        </p:spPr>
        <p:txBody>
          <a:bodyPr>
            <a:norm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Slicing: </a:t>
            </a:r>
            <a:endParaRPr lang="en-US" dirty="0">
              <a:latin typeface="inherit"/>
            </a:endParaRPr>
          </a:p>
          <a:p>
            <a:pPr lvl="1" fontAlgn="base"/>
            <a:r>
              <a:rPr lang="en-US" dirty="0">
                <a:latin typeface="inherit"/>
              </a:rPr>
              <a:t>Indexing chars of a string:</a:t>
            </a:r>
          </a:p>
          <a:p>
            <a:pPr lvl="2" fontAlgn="base"/>
            <a:r>
              <a:rPr lang="en-US" dirty="0">
                <a:latin typeface="inherit"/>
              </a:rPr>
              <a:t>Text = “Hello world”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  print(Text[2]) #prints l</a:t>
            </a:r>
          </a:p>
          <a:p>
            <a:pPr lvl="1" fontAlgn="base"/>
            <a:r>
              <a:rPr lang="en-US" dirty="0">
                <a:latin typeface="inherit"/>
              </a:rPr>
              <a:t>Indexing substring : </a:t>
            </a:r>
            <a:r>
              <a:rPr lang="en-US" dirty="0">
                <a:solidFill>
                  <a:schemeClr val="accent1"/>
                </a:solidFill>
                <a:latin typeface="inherit"/>
              </a:rPr>
              <a:t>&lt;string&gt;[&lt;starting index&gt;:&lt;ending index+1&gt;]</a:t>
            </a:r>
          </a:p>
          <a:p>
            <a:pPr lvl="2" fontAlgn="base"/>
            <a:r>
              <a:rPr lang="en-US" dirty="0">
                <a:latin typeface="inherit"/>
              </a:rPr>
              <a:t>Text = “Hello world”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  print(Text[0:5]) #prints Hello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  print(Text[6:]) #prints world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  print(Text[:9]) #prints Hello </a:t>
            </a:r>
            <a:r>
              <a:rPr lang="en-US" dirty="0" err="1">
                <a:latin typeface="inherit"/>
              </a:rPr>
              <a:t>wor</a:t>
            </a:r>
            <a:endParaRPr lang="en-US" dirty="0">
              <a:latin typeface="inherit"/>
            </a:endParaRPr>
          </a:p>
          <a:p>
            <a:pPr lvl="1" fontAlgn="base"/>
            <a:r>
              <a:rPr lang="en-US" b="0" i="0" dirty="0">
                <a:effectLst/>
                <a:latin typeface="inherit"/>
              </a:rPr>
              <a:t>List slicing works the same way</a:t>
            </a:r>
          </a:p>
          <a:p>
            <a:pPr lvl="2" fontAlgn="base"/>
            <a:r>
              <a:rPr lang="en-US" dirty="0" err="1">
                <a:latin typeface="inherit"/>
              </a:rPr>
              <a:t>Num_list</a:t>
            </a:r>
            <a:r>
              <a:rPr lang="en-US" dirty="0">
                <a:latin typeface="inherit"/>
              </a:rPr>
              <a:t> = [2,4,6,9]</a:t>
            </a:r>
          </a:p>
          <a:p>
            <a:pPr marL="914400" lvl="2" indent="0" fontAlgn="base">
              <a:buNone/>
            </a:pPr>
            <a:r>
              <a:rPr lang="en-US" b="0" i="0" dirty="0">
                <a:effectLst/>
                <a:latin typeface="inherit"/>
              </a:rPr>
              <a:t>    print(</a:t>
            </a:r>
            <a:r>
              <a:rPr lang="en-US" b="0" i="0" dirty="0" err="1">
                <a:effectLst/>
                <a:latin typeface="inherit"/>
              </a:rPr>
              <a:t>Num_list</a:t>
            </a:r>
            <a:r>
              <a:rPr lang="en-US" b="0" i="0" dirty="0">
                <a:effectLst/>
                <a:latin typeface="inherit"/>
              </a:rPr>
              <a:t>[1:3]) #prints [4, 6]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dirty="0">
              <a:latin typeface="inherit"/>
            </a:endParaRPr>
          </a:p>
          <a:p>
            <a:pPr marL="0" indent="0" algn="l" fontAlgn="base">
              <a:buNone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86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464" y="0"/>
            <a:ext cx="10515600" cy="1325563"/>
          </a:xfrm>
        </p:spPr>
        <p:txBody>
          <a:bodyPr/>
          <a:lstStyle/>
          <a:p>
            <a:r>
              <a:rPr lang="en-IN" dirty="0"/>
              <a:t>Module 1.3 Review</a:t>
            </a:r>
            <a:r>
              <a:rPr lang="en-IN" dirty="0">
                <a:solidFill>
                  <a:srgbClr val="FF0000"/>
                </a:solidFill>
              </a:rPr>
              <a:t>(Added after wed lab)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695"/>
            <a:ext cx="10515600" cy="5769605"/>
          </a:xfrm>
        </p:spPr>
        <p:txBody>
          <a:bodyPr>
            <a:normAutofit fontScale="92500" lnSpcReduction="10000"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More String </a:t>
            </a:r>
            <a:r>
              <a:rPr lang="en-US" dirty="0" err="1">
                <a:solidFill>
                  <a:srgbClr val="7030A0"/>
                </a:solidFill>
                <a:latin typeface="inherit"/>
              </a:rPr>
              <a:t>builtin</a:t>
            </a:r>
            <a:r>
              <a:rPr lang="en-US" dirty="0">
                <a:solidFill>
                  <a:srgbClr val="7030A0"/>
                </a:solidFill>
                <a:latin typeface="inherit"/>
              </a:rPr>
              <a:t> functions: </a:t>
            </a:r>
            <a:endParaRPr lang="en-US" dirty="0">
              <a:latin typeface="inherit"/>
            </a:endParaRPr>
          </a:p>
          <a:p>
            <a:pPr lvl="1" fontAlgn="base"/>
            <a:r>
              <a:rPr lang="en-US" dirty="0">
                <a:solidFill>
                  <a:srgbClr val="0070C0"/>
                </a:solidFill>
                <a:latin typeface="inherit"/>
              </a:rPr>
              <a:t>&lt;string&gt;.upper()</a:t>
            </a:r>
            <a:r>
              <a:rPr lang="en-US" dirty="0">
                <a:latin typeface="inherit"/>
              </a:rPr>
              <a:t>: converts all characters in the string to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inherit"/>
              </a:rPr>
              <a:t>uppercase</a:t>
            </a:r>
          </a:p>
          <a:p>
            <a:pPr lvl="2" fontAlgn="base"/>
            <a:r>
              <a:rPr lang="en-US" dirty="0" err="1">
                <a:latin typeface="inherit"/>
              </a:rPr>
              <a:t>Eg</a:t>
            </a:r>
            <a:r>
              <a:rPr lang="en-US" dirty="0">
                <a:latin typeface="inherit"/>
              </a:rPr>
              <a:t>: print(“</a:t>
            </a:r>
            <a:r>
              <a:rPr lang="en-US" dirty="0" err="1">
                <a:latin typeface="inherit"/>
              </a:rPr>
              <a:t>hello”.upper</a:t>
            </a:r>
            <a:r>
              <a:rPr lang="en-US" dirty="0">
                <a:latin typeface="inherit"/>
              </a:rPr>
              <a:t>()) # prints HELLO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       text = “world”</a:t>
            </a:r>
            <a:br>
              <a:rPr lang="en-US" dirty="0">
                <a:latin typeface="inherit"/>
              </a:rPr>
            </a:br>
            <a:r>
              <a:rPr lang="en-US" dirty="0">
                <a:latin typeface="inherit"/>
              </a:rPr>
              <a:t>           print(</a:t>
            </a:r>
            <a:r>
              <a:rPr lang="en-US" dirty="0" err="1">
                <a:latin typeface="inherit"/>
              </a:rPr>
              <a:t>text.upper</a:t>
            </a:r>
            <a:r>
              <a:rPr lang="en-US" dirty="0">
                <a:latin typeface="inherit"/>
              </a:rPr>
              <a:t>()) # prints WORLD</a:t>
            </a:r>
          </a:p>
          <a:p>
            <a:pPr lvl="1" fontAlgn="base"/>
            <a:r>
              <a:rPr lang="en-US" dirty="0">
                <a:solidFill>
                  <a:schemeClr val="accent1"/>
                </a:solidFill>
                <a:latin typeface="inherit"/>
              </a:rPr>
              <a:t>&lt;string&gt;.find(&lt;substring&gt;): </a:t>
            </a:r>
            <a:r>
              <a:rPr lang="en-US" dirty="0">
                <a:latin typeface="inherit"/>
              </a:rPr>
              <a:t>returns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inherit"/>
              </a:rPr>
              <a:t>index</a:t>
            </a:r>
            <a:r>
              <a:rPr lang="en-US" dirty="0">
                <a:latin typeface="inherit"/>
              </a:rPr>
              <a:t> of first occurrence of substring in the string, returns -1 if no occurrence found </a:t>
            </a:r>
          </a:p>
          <a:p>
            <a:pPr lvl="2" fontAlgn="base"/>
            <a:r>
              <a:rPr lang="en-US" dirty="0">
                <a:latin typeface="inherit"/>
              </a:rPr>
              <a:t>Text = “Hello world”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print(</a:t>
            </a:r>
            <a:r>
              <a:rPr lang="en-US" dirty="0" err="1">
                <a:latin typeface="inherit"/>
              </a:rPr>
              <a:t>Text.find</a:t>
            </a:r>
            <a:r>
              <a:rPr lang="en-US" dirty="0">
                <a:latin typeface="inherit"/>
              </a:rPr>
              <a:t>(“world”)) # prints 6</a:t>
            </a:r>
          </a:p>
          <a:p>
            <a:pPr lvl="1" fontAlgn="base"/>
            <a:r>
              <a:rPr lang="en-US" dirty="0">
                <a:solidFill>
                  <a:schemeClr val="accent1"/>
                </a:solidFill>
                <a:latin typeface="inherit"/>
              </a:rPr>
              <a:t>&lt;string&gt;.</a:t>
            </a:r>
            <a:r>
              <a:rPr lang="en-US" dirty="0" err="1">
                <a:solidFill>
                  <a:schemeClr val="accent1"/>
                </a:solidFill>
                <a:latin typeface="inherit"/>
              </a:rPr>
              <a:t>startswith</a:t>
            </a:r>
            <a:r>
              <a:rPr lang="en-US" dirty="0">
                <a:solidFill>
                  <a:schemeClr val="accent1"/>
                </a:solidFill>
                <a:latin typeface="inherit"/>
              </a:rPr>
              <a:t>(&lt;substring&gt;): </a:t>
            </a:r>
            <a:r>
              <a:rPr lang="en-US" dirty="0">
                <a:latin typeface="inherit"/>
              </a:rPr>
              <a:t>returns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inherit"/>
              </a:rPr>
              <a:t>True</a:t>
            </a:r>
            <a:r>
              <a:rPr lang="en-US" dirty="0">
                <a:latin typeface="inherit"/>
              </a:rPr>
              <a:t> if string starts with the substring, returns</a:t>
            </a:r>
            <a:r>
              <a:rPr lang="en-US" dirty="0">
                <a:solidFill>
                  <a:srgbClr val="00B050"/>
                </a:solidFill>
                <a:latin typeface="inherit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inherit"/>
              </a:rPr>
              <a:t>False</a:t>
            </a:r>
            <a:r>
              <a:rPr lang="en-US" dirty="0">
                <a:latin typeface="inherit"/>
              </a:rPr>
              <a:t> if it doesn’t</a:t>
            </a:r>
          </a:p>
          <a:p>
            <a:pPr lvl="2" fontAlgn="base"/>
            <a:r>
              <a:rPr lang="en-US" dirty="0">
                <a:latin typeface="inherit"/>
              </a:rPr>
              <a:t>Text = “Hello world”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print(</a:t>
            </a:r>
            <a:r>
              <a:rPr lang="en-US" dirty="0" err="1">
                <a:latin typeface="inherit"/>
              </a:rPr>
              <a:t>Text.startswith</a:t>
            </a:r>
            <a:r>
              <a:rPr lang="en-US" dirty="0">
                <a:latin typeface="inherit"/>
              </a:rPr>
              <a:t>(“Hello”)) # prints True</a:t>
            </a:r>
          </a:p>
          <a:p>
            <a:pPr lvl="1" fontAlgn="base"/>
            <a:r>
              <a:rPr lang="en-US" dirty="0">
                <a:solidFill>
                  <a:schemeClr val="accent1"/>
                </a:solidFill>
                <a:latin typeface="inherit"/>
              </a:rPr>
              <a:t>&lt;string&gt;.</a:t>
            </a:r>
            <a:r>
              <a:rPr lang="en-US" dirty="0" err="1">
                <a:solidFill>
                  <a:schemeClr val="accent1"/>
                </a:solidFill>
                <a:latin typeface="inherit"/>
              </a:rPr>
              <a:t>isnumeric</a:t>
            </a:r>
            <a:r>
              <a:rPr lang="en-US" dirty="0">
                <a:solidFill>
                  <a:schemeClr val="accent1"/>
                </a:solidFill>
                <a:latin typeface="inherit"/>
              </a:rPr>
              <a:t>(): </a:t>
            </a:r>
            <a:r>
              <a:rPr lang="en-US" dirty="0">
                <a:latin typeface="inherit"/>
              </a:rPr>
              <a:t>returns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inherit"/>
              </a:rPr>
              <a:t>True</a:t>
            </a:r>
            <a:r>
              <a:rPr lang="en-US" dirty="0">
                <a:latin typeface="inherit"/>
              </a:rPr>
              <a:t> if all characters in the string are numeric, returns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inherit"/>
              </a:rPr>
              <a:t>False</a:t>
            </a:r>
            <a:r>
              <a:rPr lang="en-US" dirty="0">
                <a:latin typeface="inherit"/>
              </a:rPr>
              <a:t> otherwise </a:t>
            </a:r>
          </a:p>
          <a:p>
            <a:pPr lvl="2" fontAlgn="base"/>
            <a:r>
              <a:rPr lang="en-US" dirty="0">
                <a:latin typeface="inherit"/>
              </a:rPr>
              <a:t>Text1 = “Hi2345”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Text2 = “2345”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print(Text1.isnumeric()) # prints False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print(Text2.isnumeric()) # prints True</a:t>
            </a:r>
          </a:p>
          <a:p>
            <a:pPr marL="914400" lvl="2" indent="0" fontAlgn="base">
              <a:buNone/>
            </a:pPr>
            <a:endParaRPr lang="en-US" sz="1600" dirty="0">
              <a:latin typeface="inherit"/>
            </a:endParaRPr>
          </a:p>
          <a:p>
            <a:pPr marL="0" indent="0" algn="l" fontAlgn="base">
              <a:buNone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737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933</Words>
  <Application>Microsoft Office PowerPoint</Application>
  <PresentationFormat>Widescreen</PresentationFormat>
  <Paragraphs>137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inherit</vt:lpstr>
      <vt:lpstr>Office Theme</vt:lpstr>
      <vt:lpstr>Lab 9</vt:lpstr>
      <vt:lpstr>Announcement</vt:lpstr>
      <vt:lpstr>Quiz 8 Review</vt:lpstr>
      <vt:lpstr>Quiz 8 Review</vt:lpstr>
      <vt:lpstr>Quiz 8 Review</vt:lpstr>
      <vt:lpstr>Quiz 8 Review</vt:lpstr>
      <vt:lpstr>Module 1.3 Review</vt:lpstr>
      <vt:lpstr>Module 1.3 Review</vt:lpstr>
      <vt:lpstr>Module 1.3 Review(Added after wed lab)</vt:lpstr>
      <vt:lpstr>Module 1.3 Review (Added after wed lab)</vt:lpstr>
      <vt:lpstr>End of Module Problem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2</dc:title>
  <dc:creator>Boomika Karuppaiah</dc:creator>
  <cp:lastModifiedBy>Boomika Karuppaiah</cp:lastModifiedBy>
  <cp:revision>17</cp:revision>
  <dcterms:created xsi:type="dcterms:W3CDTF">2023-09-06T19:08:53Z</dcterms:created>
  <dcterms:modified xsi:type="dcterms:W3CDTF">2023-11-11T01:46:56Z</dcterms:modified>
</cp:coreProperties>
</file>