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7" r:id="rId5"/>
    <p:sldId id="259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11817920-B035-4607-BE9F-B9DE62424888}"/>
    <pc:docChg chg="undo redo custSel addSld modSld">
      <pc:chgData name="Boomika Karuppaiah" userId="3f12a0000b74fade" providerId="LiveId" clId="{11817920-B035-4607-BE9F-B9DE62424888}" dt="2023-11-08T18:11:55.995" v="108" actId="20577"/>
      <pc:docMkLst>
        <pc:docMk/>
      </pc:docMkLst>
      <pc:sldChg chg="modSp mod">
        <pc:chgData name="Boomika Karuppaiah" userId="3f12a0000b74fade" providerId="LiveId" clId="{11817920-B035-4607-BE9F-B9DE62424888}" dt="2023-11-08T17:14:54.095" v="7"/>
        <pc:sldMkLst>
          <pc:docMk/>
          <pc:sldMk cId="1490069061" sldId="256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11817920-B035-4607-BE9F-B9DE62424888}" dt="2023-11-08T17:54:18.664" v="81" actId="27636"/>
        <pc:sldMkLst>
          <pc:docMk/>
          <pc:sldMk cId="1137892060" sldId="257"/>
        </pc:sldMkLst>
        <pc:spChg chg="mod">
          <ac:chgData name="Boomika Karuppaiah" userId="3f12a0000b74fade" providerId="LiveId" clId="{11817920-B035-4607-BE9F-B9DE62424888}" dt="2023-11-08T17:50:50.957" v="62"/>
          <ac:spMkLst>
            <pc:docMk/>
            <pc:sldMk cId="1137892060" sldId="257"/>
            <ac:spMk id="2" creationId="{0A7E28C3-ACAC-9B00-4EE1-F1432F02A1D6}"/>
          </ac:spMkLst>
        </pc:spChg>
        <pc:spChg chg="mod">
          <ac:chgData name="Boomika Karuppaiah" userId="3f12a0000b74fade" providerId="LiveId" clId="{11817920-B035-4607-BE9F-B9DE62424888}" dt="2023-11-08T17:54:18.664" v="81" actId="27636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11817920-B035-4607-BE9F-B9DE62424888}" dt="2023-11-08T17:52:47.092" v="73" actId="27636"/>
        <pc:sldMkLst>
          <pc:docMk/>
          <pc:sldMk cId="969919095" sldId="258"/>
        </pc:sldMkLst>
        <pc:spChg chg="mod">
          <ac:chgData name="Boomika Karuppaiah" userId="3f12a0000b74fade" providerId="LiveId" clId="{11817920-B035-4607-BE9F-B9DE62424888}" dt="2023-11-08T17:50:36.730" v="61" actId="20577"/>
          <ac:spMkLst>
            <pc:docMk/>
            <pc:sldMk cId="969919095" sldId="258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2:47.092" v="73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11817920-B035-4607-BE9F-B9DE62424888}" dt="2023-11-08T17:55:41.696" v="90" actId="20577"/>
        <pc:sldMkLst>
          <pc:docMk/>
          <pc:sldMk cId="4163963548" sldId="259"/>
        </pc:sldMkLst>
        <pc:spChg chg="mod">
          <ac:chgData name="Boomika Karuppaiah" userId="3f12a0000b74fade" providerId="LiveId" clId="{11817920-B035-4607-BE9F-B9DE62424888}" dt="2023-11-08T17:50:55.194" v="63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5:41.696" v="90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delSp modSp mod delDesignElem">
        <pc:chgData name="Boomika Karuppaiah" userId="3f12a0000b74fade" providerId="LiveId" clId="{11817920-B035-4607-BE9F-B9DE62424888}" dt="2023-11-08T17:17:32.320" v="45" actId="207"/>
        <pc:sldMkLst>
          <pc:docMk/>
          <pc:sldMk cId="1524360743" sldId="263"/>
        </pc:sldMkLst>
        <pc:spChg chg="mod">
          <ac:chgData name="Boomika Karuppaiah" userId="3f12a0000b74fade" providerId="LiveId" clId="{11817920-B035-4607-BE9F-B9DE62424888}" dt="2023-11-08T17:15:06.731" v="8" actId="1076"/>
          <ac:spMkLst>
            <pc:docMk/>
            <pc:sldMk cId="1524360743" sldId="263"/>
            <ac:spMk id="2" creationId="{EBDCEE99-0B31-8C9F-B53C-468579498E6F}"/>
          </ac:spMkLst>
        </pc:spChg>
        <pc:spChg chg="mod">
          <ac:chgData name="Boomika Karuppaiah" userId="3f12a0000b74fade" providerId="LiveId" clId="{11817920-B035-4607-BE9F-B9DE62424888}" dt="2023-11-08T17:17:32.320" v="45" actId="207"/>
          <ac:spMkLst>
            <pc:docMk/>
            <pc:sldMk cId="1524360743" sldId="263"/>
            <ac:spMk id="3" creationId="{89BD03F4-3023-8DC3-044D-DCD76211E77A}"/>
          </ac:spMkLst>
        </pc:spChg>
        <pc:spChg chg="del">
          <ac:chgData name="Boomika Karuppaiah" userId="3f12a0000b74fade" providerId="LiveId" clId="{11817920-B035-4607-BE9F-B9DE62424888}" dt="2023-11-08T17:14:45.168" v="5" actId="478"/>
          <ac:spMkLst>
            <pc:docMk/>
            <pc:sldMk cId="1524360743" sldId="263"/>
            <ac:spMk id="5" creationId="{94CF0D7D-BF1B-EF63-0DD0-BA34528FBD6B}"/>
          </ac:spMkLst>
        </pc:spChg>
        <pc:spChg chg="del">
          <ac:chgData name="Boomika Karuppaiah" userId="3f12a0000b74fade" providerId="LiveId" clId="{11817920-B035-4607-BE9F-B9DE62424888}" dt="2023-11-08T17:14:41.588" v="4" actId="478"/>
          <ac:spMkLst>
            <pc:docMk/>
            <pc:sldMk cId="1524360743" sldId="263"/>
            <ac:spMk id="6" creationId="{73E9B2DB-B24C-9365-EDF0-F4EE42B3CD00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38" creationId="{72D05657-94EE-4B2D-BC1B-A1D065063658}"/>
          </ac:spMkLst>
        </pc:spChg>
        <pc:spChg chg="del">
          <ac:chgData name="Boomika Karuppaiah" userId="3f12a0000b74fade" providerId="LiveId" clId="{11817920-B035-4607-BE9F-B9DE62424888}" dt="2023-11-08T17:14:54.095" v="7"/>
          <ac:spMkLst>
            <pc:docMk/>
            <pc:sldMk cId="1524360743" sldId="263"/>
            <ac:spMk id="1040" creationId="{7586665A-47B3-4AEE-BC94-15D89FF706B3}"/>
          </ac:spMkLst>
        </pc:spChg>
        <pc:picChg chg="del">
          <ac:chgData name="Boomika Karuppaiah" userId="3f12a0000b74fade" providerId="LiveId" clId="{11817920-B035-4607-BE9F-B9DE62424888}" dt="2023-11-08T17:14:37.114" v="3" actId="478"/>
          <ac:picMkLst>
            <pc:docMk/>
            <pc:sldMk cId="1524360743" sldId="263"/>
            <ac:picMk id="1026" creationId="{E9AFA0B3-D878-8A13-7759-4A1AF99A2387}"/>
          </ac:picMkLst>
        </pc:picChg>
        <pc:picChg chg="del">
          <ac:chgData name="Boomika Karuppaiah" userId="3f12a0000b74fade" providerId="LiveId" clId="{11817920-B035-4607-BE9F-B9DE62424888}" dt="2023-11-08T17:14:34.256" v="2" actId="478"/>
          <ac:picMkLst>
            <pc:docMk/>
            <pc:sldMk cId="1524360743" sldId="263"/>
            <ac:picMk id="1028" creationId="{DA7369AC-6F0E-7347-F8B3-6394A436D607}"/>
          </ac:picMkLst>
        </pc:picChg>
      </pc:sldChg>
      <pc:sldChg chg="modSp mod">
        <pc:chgData name="Boomika Karuppaiah" userId="3f12a0000b74fade" providerId="LiveId" clId="{11817920-B035-4607-BE9F-B9DE62424888}" dt="2023-11-08T18:11:52.160" v="107" actId="20577"/>
        <pc:sldMkLst>
          <pc:docMk/>
          <pc:sldMk cId="3716912165" sldId="265"/>
        </pc:sldMkLst>
        <pc:spChg chg="mod">
          <ac:chgData name="Boomika Karuppaiah" userId="3f12a0000b74fade" providerId="LiveId" clId="{11817920-B035-4607-BE9F-B9DE62424888}" dt="2023-11-08T18:11:52.160" v="107" actId="20577"/>
          <ac:spMkLst>
            <pc:docMk/>
            <pc:sldMk cId="3716912165" sldId="265"/>
            <ac:spMk id="2" creationId="{50AE83EB-D323-FDA4-C250-3023D5323620}"/>
          </ac:spMkLst>
        </pc:spChg>
      </pc:sldChg>
      <pc:sldChg chg="modSp">
        <pc:chgData name="Boomika Karuppaiah" userId="3f12a0000b74fade" providerId="LiveId" clId="{11817920-B035-4607-BE9F-B9DE62424888}" dt="2023-11-08T17:14:54.095" v="7"/>
        <pc:sldMkLst>
          <pc:docMk/>
          <pc:sldMk cId="1962528031" sldId="267"/>
        </pc:sldMkLst>
        <pc:spChg chg="mod">
          <ac:chgData name="Boomika Karuppaiah" userId="3f12a0000b74fade" providerId="LiveId" clId="{11817920-B035-4607-BE9F-B9DE62424888}" dt="2023-11-08T17:14:54.095" v="7"/>
          <ac:spMkLst>
            <pc:docMk/>
            <pc:sldMk cId="1962528031" sldId="267"/>
            <ac:spMk id="2" creationId="{7EA85CF4-3D64-B957-D73D-4FF3DBC6396D}"/>
          </ac:spMkLst>
        </pc:spChg>
      </pc:sldChg>
      <pc:sldChg chg="modSp mod">
        <pc:chgData name="Boomika Karuppaiah" userId="3f12a0000b74fade" providerId="LiveId" clId="{11817920-B035-4607-BE9F-B9DE62424888}" dt="2023-11-08T17:57:12.312" v="96" actId="27636"/>
        <pc:sldMkLst>
          <pc:docMk/>
          <pc:sldMk cId="3421360743" sldId="268"/>
        </pc:sldMkLst>
        <pc:spChg chg="mod">
          <ac:chgData name="Boomika Karuppaiah" userId="3f12a0000b74fade" providerId="LiveId" clId="{11817920-B035-4607-BE9F-B9DE62424888}" dt="2023-11-08T17:50:59.084" v="64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11817920-B035-4607-BE9F-B9DE62424888}" dt="2023-11-08T17:57:12.312" v="96" actId="27636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11817920-B035-4607-BE9F-B9DE62424888}" dt="2023-11-08T18:11:55.995" v="108" actId="20577"/>
        <pc:sldMkLst>
          <pc:docMk/>
          <pc:sldMk cId="346086026" sldId="270"/>
        </pc:sldMkLst>
        <pc:spChg chg="mod">
          <ac:chgData name="Boomika Karuppaiah" userId="3f12a0000b74fade" providerId="LiveId" clId="{11817920-B035-4607-BE9F-B9DE62424888}" dt="2023-11-08T18:11:55.995" v="108" actId="20577"/>
          <ac:spMkLst>
            <pc:docMk/>
            <pc:sldMk cId="346086026" sldId="270"/>
            <ac:spMk id="2" creationId="{50AE83EB-D323-FDA4-C250-3023D5323620}"/>
          </ac:spMkLst>
        </pc:spChg>
      </pc:sldChg>
      <pc:sldChg chg="modSp add mod">
        <pc:chgData name="Boomika Karuppaiah" userId="3f12a0000b74fade" providerId="LiveId" clId="{11817920-B035-4607-BE9F-B9DE62424888}" dt="2023-11-08T17:59:48.582" v="106"/>
        <pc:sldMkLst>
          <pc:docMk/>
          <pc:sldMk cId="1003542538" sldId="271"/>
        </pc:sldMkLst>
        <pc:spChg chg="mod">
          <ac:chgData name="Boomika Karuppaiah" userId="3f12a0000b74fade" providerId="LiveId" clId="{11817920-B035-4607-BE9F-B9DE62424888}" dt="2023-11-08T17:57:28.044" v="98" actId="20577"/>
          <ac:spMkLst>
            <pc:docMk/>
            <pc:sldMk cId="1003542538" sldId="271"/>
            <ac:spMk id="2" creationId="{67514435-FFD1-950D-4755-EF06AD819A52}"/>
          </ac:spMkLst>
        </pc:spChg>
        <pc:spChg chg="mod">
          <ac:chgData name="Boomika Karuppaiah" userId="3f12a0000b74fade" providerId="LiveId" clId="{11817920-B035-4607-BE9F-B9DE62424888}" dt="2023-11-08T17:59:48.582" v="106"/>
          <ac:spMkLst>
            <pc:docMk/>
            <pc:sldMk cId="1003542538" sldId="271"/>
            <ac:spMk id="3" creationId="{1C6503F7-483C-DDE5-DB85-5C44FBBD1B3A}"/>
          </ac:spMkLst>
        </pc:spChg>
      </pc:sldChg>
      <pc:sldChg chg="modSp add mod">
        <pc:chgData name="Boomika Karuppaiah" userId="3f12a0000b74fade" providerId="LiveId" clId="{11817920-B035-4607-BE9F-B9DE62424888}" dt="2023-11-08T17:57:31.167" v="99" actId="20577"/>
        <pc:sldMkLst>
          <pc:docMk/>
          <pc:sldMk cId="3936985040" sldId="272"/>
        </pc:sldMkLst>
        <pc:spChg chg="mod">
          <ac:chgData name="Boomika Karuppaiah" userId="3f12a0000b74fade" providerId="LiveId" clId="{11817920-B035-4607-BE9F-B9DE62424888}" dt="2023-11-08T17:57:31.167" v="99" actId="20577"/>
          <ac:spMkLst>
            <pc:docMk/>
            <pc:sldMk cId="3936985040" sldId="272"/>
            <ac:spMk id="2" creationId="{0A7E28C3-ACAC-9B00-4EE1-F1432F02A1D6}"/>
          </ac:spMkLst>
        </pc:spChg>
      </pc:sldChg>
      <pc:sldChg chg="modSp add mod">
        <pc:chgData name="Boomika Karuppaiah" userId="3f12a0000b74fade" providerId="LiveId" clId="{11817920-B035-4607-BE9F-B9DE62424888}" dt="2023-11-08T17:57:33.976" v="100" actId="20577"/>
        <pc:sldMkLst>
          <pc:docMk/>
          <pc:sldMk cId="2654389018" sldId="273"/>
        </pc:sldMkLst>
        <pc:spChg chg="mod">
          <ac:chgData name="Boomika Karuppaiah" userId="3f12a0000b74fade" providerId="LiveId" clId="{11817920-B035-4607-BE9F-B9DE62424888}" dt="2023-11-08T17:57:33.976" v="100" actId="20577"/>
          <ac:spMkLst>
            <pc:docMk/>
            <pc:sldMk cId="2654389018" sldId="273"/>
            <ac:spMk id="2" creationId="{06D38333-BB9A-2433-C39F-3232563F503D}"/>
          </ac:spMkLst>
        </pc:spChg>
      </pc:sldChg>
      <pc:sldChg chg="modSp add mod">
        <pc:chgData name="Boomika Karuppaiah" userId="3f12a0000b74fade" providerId="LiveId" clId="{11817920-B035-4607-BE9F-B9DE62424888}" dt="2023-11-08T17:57:38.006" v="101" actId="20577"/>
        <pc:sldMkLst>
          <pc:docMk/>
          <pc:sldMk cId="428038107" sldId="274"/>
        </pc:sldMkLst>
        <pc:spChg chg="mod">
          <ac:chgData name="Boomika Karuppaiah" userId="3f12a0000b74fade" providerId="LiveId" clId="{11817920-B035-4607-BE9F-B9DE62424888}" dt="2023-11-08T17:57:38.006" v="101" actId="20577"/>
          <ac:spMkLst>
            <pc:docMk/>
            <pc:sldMk cId="428038107" sldId="274"/>
            <ac:spMk id="2" creationId="{06D38333-BB9A-2433-C39F-3232563F503D}"/>
          </ac:spMkLst>
        </pc:spChg>
      </pc:sldChg>
    </pc:docChg>
  </pc:docChgLst>
  <pc:docChgLst>
    <pc:chgData name="Boomika Karuppaiah" userId="3f12a0000b74fade" providerId="LiveId" clId="{F4D3A6BC-3E80-426B-AE57-C7AE642979EB}"/>
    <pc:docChg chg="undo redo custSel addSld delSld modSld sldOrd">
      <pc:chgData name="Boomika Karuppaiah" userId="3f12a0000b74fade" providerId="LiveId" clId="{F4D3A6BC-3E80-426B-AE57-C7AE642979EB}" dt="2023-10-26T00:07:10.695" v="2730" actId="20577"/>
      <pc:docMkLst>
        <pc:docMk/>
      </pc:docMkLst>
      <pc:sldChg chg="modSp mod">
        <pc:chgData name="Boomika Karuppaiah" userId="3f12a0000b74fade" providerId="LiveId" clId="{F4D3A6BC-3E80-426B-AE57-C7AE642979EB}" dt="2023-10-25T15:52:32.071" v="20" actId="20577"/>
        <pc:sldMkLst>
          <pc:docMk/>
          <pc:sldMk cId="1137892060" sldId="257"/>
        </pc:sldMkLst>
        <pc:spChg chg="mod">
          <ac:chgData name="Boomika Karuppaiah" userId="3f12a0000b74fade" providerId="LiveId" clId="{F4D3A6BC-3E80-426B-AE57-C7AE642979EB}" dt="2023-10-25T15:52:32.071" v="2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5:53:24.945" v="49" actId="20577"/>
        <pc:sldMkLst>
          <pc:docMk/>
          <pc:sldMk cId="969919095" sldId="258"/>
        </pc:sldMkLst>
        <pc:spChg chg="mod">
          <ac:chgData name="Boomika Karuppaiah" userId="3f12a0000b74fade" providerId="LiveId" clId="{F4D3A6BC-3E80-426B-AE57-C7AE642979EB}" dt="2023-10-25T15:53:24.945" v="49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5:55:42.908" v="84" actId="20577"/>
        <pc:sldMkLst>
          <pc:docMk/>
          <pc:sldMk cId="4163963548" sldId="259"/>
        </pc:sldMkLst>
        <pc:spChg chg="mod">
          <ac:chgData name="Boomika Karuppaiah" userId="3f12a0000b74fade" providerId="LiveId" clId="{F4D3A6BC-3E80-426B-AE57-C7AE642979EB}" dt="2023-10-25T15:55:42.908" v="84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2:49.526" v="161" actId="20577"/>
        <pc:sldMkLst>
          <pc:docMk/>
          <pc:sldMk cId="1063019941" sldId="260"/>
        </pc:sldMkLst>
        <pc:spChg chg="mod">
          <ac:chgData name="Boomika Karuppaiah" userId="3f12a0000b74fade" providerId="LiveId" clId="{F4D3A6BC-3E80-426B-AE57-C7AE642979EB}" dt="2023-10-25T16:02:49.526" v="161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6:02:10.373" v="141" actId="20577"/>
        <pc:sldMkLst>
          <pc:docMk/>
          <pc:sldMk cId="2291933791" sldId="261"/>
        </pc:sldMkLst>
        <pc:spChg chg="mod">
          <ac:chgData name="Boomika Karuppaiah" userId="3f12a0000b74fade" providerId="LiveId" clId="{F4D3A6BC-3E80-426B-AE57-C7AE642979EB}" dt="2023-10-25T16:02:10.373" v="141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6:03:54.670" v="189" actId="20577"/>
        <pc:sldMkLst>
          <pc:docMk/>
          <pc:sldMk cId="3319488124" sldId="262"/>
        </pc:sldMkLst>
        <pc:spChg chg="mod">
          <ac:chgData name="Boomika Karuppaiah" userId="3f12a0000b74fade" providerId="LiveId" clId="{F4D3A6BC-3E80-426B-AE57-C7AE642979EB}" dt="2023-10-25T16:03:54.670" v="189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addSp modSp mod">
        <pc:chgData name="Boomika Karuppaiah" userId="3f12a0000b74fade" providerId="LiveId" clId="{F4D3A6BC-3E80-426B-AE57-C7AE642979EB}" dt="2023-10-25T18:24:44.423" v="2713" actId="20577"/>
        <pc:sldMkLst>
          <pc:docMk/>
          <pc:sldMk cId="3716912165" sldId="265"/>
        </pc:sldMkLst>
        <pc:spChg chg="mod">
          <ac:chgData name="Boomika Karuppaiah" userId="3f12a0000b74fade" providerId="LiveId" clId="{F4D3A6BC-3E80-426B-AE57-C7AE642979EB}" dt="2023-10-25T16:04:55.498" v="200" actId="6549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F4D3A6BC-3E80-426B-AE57-C7AE642979EB}" dt="2023-10-25T18:24:34.254" v="2700" actId="313"/>
          <ac:spMkLst>
            <pc:docMk/>
            <pc:sldMk cId="3716912165" sldId="265"/>
            <ac:spMk id="3" creationId="{50CFAFEA-FCCC-D54A-011E-59FF28458D19}"/>
          </ac:spMkLst>
        </pc:spChg>
        <pc:spChg chg="add mod">
          <ac:chgData name="Boomika Karuppaiah" userId="3f12a0000b74fade" providerId="LiveId" clId="{F4D3A6BC-3E80-426B-AE57-C7AE642979EB}" dt="2023-10-25T18:24:44.423" v="2713" actId="20577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F4D3A6BC-3E80-426B-AE57-C7AE642979EB}" dt="2023-10-25T15:59:24.663" v="117" actId="403"/>
        <pc:sldMkLst>
          <pc:docMk/>
          <pc:sldMk cId="3421360743" sldId="268"/>
        </pc:sldMkLst>
        <pc:spChg chg="mod">
          <ac:chgData name="Boomika Karuppaiah" userId="3f12a0000b74fade" providerId="LiveId" clId="{F4D3A6BC-3E80-426B-AE57-C7AE642979EB}" dt="2023-10-25T15:59:24.663" v="117" actId="403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5:18.823" v="216" actId="1076"/>
        <pc:sldMkLst>
          <pc:docMk/>
          <pc:sldMk cId="3734514517" sldId="269"/>
        </pc:sldMkLst>
        <pc:spChg chg="mod">
          <ac:chgData name="Boomika Karuppaiah" userId="3f12a0000b74fade" providerId="LiveId" clId="{F4D3A6BC-3E80-426B-AE57-C7AE642979EB}" dt="2023-10-25T16:05:18.823" v="216" actId="1076"/>
          <ac:spMkLst>
            <pc:docMk/>
            <pc:sldMk cId="3734514517" sldId="269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F4D3A6BC-3E80-426B-AE57-C7AE642979EB}" dt="2023-10-26T00:07:10.695" v="2730" actId="20577"/>
        <pc:sldMkLst>
          <pc:docMk/>
          <pc:sldMk cId="346086026" sldId="270"/>
        </pc:sldMkLst>
        <pc:spChg chg="mod">
          <ac:chgData name="Boomika Karuppaiah" userId="3f12a0000b74fade" providerId="LiveId" clId="{F4D3A6BC-3E80-426B-AE57-C7AE642979EB}" dt="2023-10-26T00:07:10.695" v="273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del">
        <pc:chgData name="Boomika Karuppaiah" userId="3f12a0000b74fade" providerId="LiveId" clId="{F4D3A6BC-3E80-426B-AE57-C7AE642979EB}" dt="2023-10-25T15:55:07.487" v="63" actId="47"/>
        <pc:sldMkLst>
          <pc:docMk/>
          <pc:sldMk cId="996768458" sldId="270"/>
        </pc:sldMkLst>
      </pc:sldChg>
      <pc:sldChg chg="del">
        <pc:chgData name="Boomika Karuppaiah" userId="3f12a0000b74fade" providerId="LiveId" clId="{F4D3A6BC-3E80-426B-AE57-C7AE642979EB}" dt="2023-10-25T16:03:24.702" v="166" actId="47"/>
        <pc:sldMkLst>
          <pc:docMk/>
          <pc:sldMk cId="1029394411" sldId="271"/>
        </pc:sldMkLst>
      </pc:sldChg>
      <pc:sldChg chg="add del ord">
        <pc:chgData name="Boomika Karuppaiah" userId="3f12a0000b74fade" providerId="LiveId" clId="{F4D3A6BC-3E80-426B-AE57-C7AE642979EB}" dt="2023-10-25T18:21:03.579" v="2655" actId="47"/>
        <pc:sldMkLst>
          <pc:docMk/>
          <pc:sldMk cId="3430483686" sldId="271"/>
        </pc:sldMkLst>
      </pc:sldChg>
      <pc:sldChg chg="del">
        <pc:chgData name="Boomika Karuppaiah" userId="3f12a0000b74fade" providerId="LiveId" clId="{F4D3A6BC-3E80-426B-AE57-C7AE642979EB}" dt="2023-10-25T16:56:30.612" v="217" actId="47"/>
        <pc:sldMkLst>
          <pc:docMk/>
          <pc:sldMk cId="2141575168" sldId="272"/>
        </pc:sldMkLst>
      </pc:sldChg>
      <pc:sldChg chg="del">
        <pc:chgData name="Boomika Karuppaiah" userId="3f12a0000b74fade" providerId="LiveId" clId="{F4D3A6BC-3E80-426B-AE57-C7AE642979EB}" dt="2023-10-25T16:56:32.647" v="218" actId="47"/>
        <pc:sldMkLst>
          <pc:docMk/>
          <pc:sldMk cId="1344516146" sldId="273"/>
        </pc:sldMkLst>
      </pc:sldChg>
    </pc:docChg>
  </pc:docChgLst>
  <pc:docChgLst>
    <pc:chgData name="Boomika Karuppaiah" userId="3f12a0000b74fade" providerId="LiveId" clId="{FDAC824D-BA5A-4109-B9E6-555B0B3F8B50}"/>
    <pc:docChg chg="modSld">
      <pc:chgData name="Boomika Karuppaiah" userId="3f12a0000b74fade" providerId="LiveId" clId="{FDAC824D-BA5A-4109-B9E6-555B0B3F8B50}" dt="2023-11-18T00:48:00.264" v="1" actId="20577"/>
      <pc:docMkLst>
        <pc:docMk/>
      </pc:docMkLst>
      <pc:sldChg chg="modSp mod">
        <pc:chgData name="Boomika Karuppaiah" userId="3f12a0000b74fade" providerId="LiveId" clId="{FDAC824D-BA5A-4109-B9E6-555B0B3F8B50}" dt="2023-11-18T00:48:00.264" v="1" actId="20577"/>
        <pc:sldMkLst>
          <pc:docMk/>
          <pc:sldMk cId="1524360743" sldId="263"/>
        </pc:sldMkLst>
        <pc:spChg chg="mod">
          <ac:chgData name="Boomika Karuppaiah" userId="3f12a0000b74fade" providerId="LiveId" clId="{FDAC824D-BA5A-4109-B9E6-555B0B3F8B50}" dt="2023-11-18T00:48:00.264" v="1" actId="20577"/>
          <ac:spMkLst>
            <pc:docMk/>
            <pc:sldMk cId="1524360743" sldId="263"/>
            <ac:spMk id="3" creationId="{89BD03F4-3023-8DC3-044D-DCD76211E77A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CF114F0C-04C3-41D0-AB9E-4DE15E8C6210}"/>
    <pc:docChg chg="custSel modSld">
      <pc:chgData name="Boomika Karuppaiah" userId="3f12a0000b74fade" providerId="LiveId" clId="{CF114F0C-04C3-41D0-AB9E-4DE15E8C6210}" dt="2023-12-06T18:33:41.084" v="44" actId="113"/>
      <pc:docMkLst>
        <pc:docMk/>
      </pc:docMkLst>
      <pc:sldChg chg="modSp mod">
        <pc:chgData name="Boomika Karuppaiah" userId="3f12a0000b74fade" providerId="LiveId" clId="{CF114F0C-04C3-41D0-AB9E-4DE15E8C6210}" dt="2023-12-06T18:33:41.084" v="44" actId="113"/>
        <pc:sldMkLst>
          <pc:docMk/>
          <pc:sldMk cId="1524360743" sldId="263"/>
        </pc:sldMkLst>
        <pc:spChg chg="mod">
          <ac:chgData name="Boomika Karuppaiah" userId="3f12a0000b74fade" providerId="LiveId" clId="{CF114F0C-04C3-41D0-AB9E-4DE15E8C6210}" dt="2023-12-06T18:33:41.084" v="44" actId="113"/>
          <ac:spMkLst>
            <pc:docMk/>
            <pc:sldMk cId="1524360743" sldId="263"/>
            <ac:spMk id="3" creationId="{89BD03F4-3023-8DC3-044D-DCD76211E77A}"/>
          </ac:spMkLst>
        </pc:spChg>
      </pc:sldChg>
    </pc:docChg>
  </pc:docChgLst>
  <pc:docChgLst>
    <pc:chgData name="Boomika Karuppaiah" userId="3f12a0000b74fade" providerId="LiveId" clId="{B1FD84BD-016D-4B48-BF3C-C7135ADFB02F}"/>
    <pc:docChg chg="custSel addSld modSld">
      <pc:chgData name="Boomika Karuppaiah" userId="3f12a0000b74fade" providerId="LiveId" clId="{B1FD84BD-016D-4B48-BF3C-C7135ADFB02F}" dt="2023-11-29T06:52:54.386" v="187" actId="20577"/>
      <pc:docMkLst>
        <pc:docMk/>
      </pc:docMkLst>
      <pc:sldChg chg="modSp mod">
        <pc:chgData name="Boomika Karuppaiah" userId="3f12a0000b74fade" providerId="LiveId" clId="{B1FD84BD-016D-4B48-BF3C-C7135ADFB02F}" dt="2023-11-29T06:44:05.813" v="1" actId="20577"/>
        <pc:sldMkLst>
          <pc:docMk/>
          <pc:sldMk cId="1490069061" sldId="256"/>
        </pc:sldMkLst>
        <pc:spChg chg="mod">
          <ac:chgData name="Boomika Karuppaiah" userId="3f12a0000b74fade" providerId="LiveId" clId="{B1FD84BD-016D-4B48-BF3C-C7135ADFB02F}" dt="2023-11-29T06:44:05.813" v="1" actId="20577"/>
          <ac:spMkLst>
            <pc:docMk/>
            <pc:sldMk cId="1490069061" sldId="256"/>
            <ac:spMk id="2" creationId="{BC604524-08A4-1DC0-72FA-EF434BD7F74F}"/>
          </ac:spMkLst>
        </pc:spChg>
      </pc:sldChg>
      <pc:sldChg chg="modSp mod">
        <pc:chgData name="Boomika Karuppaiah" userId="3f12a0000b74fade" providerId="LiveId" clId="{B1FD84BD-016D-4B48-BF3C-C7135ADFB02F}" dt="2023-11-29T06:50:17.640" v="134" actId="20577"/>
        <pc:sldMkLst>
          <pc:docMk/>
          <pc:sldMk cId="1137892060" sldId="257"/>
        </pc:sldMkLst>
        <pc:spChg chg="mod">
          <ac:chgData name="Boomika Karuppaiah" userId="3f12a0000b74fade" providerId="LiveId" clId="{B1FD84BD-016D-4B48-BF3C-C7135ADFB02F}" dt="2023-11-29T06:50:17.640" v="134" actId="20577"/>
          <ac:spMkLst>
            <pc:docMk/>
            <pc:sldMk cId="1137892060" sldId="257"/>
            <ac:spMk id="2" creationId="{0A7E28C3-ACAC-9B00-4EE1-F1432F02A1D6}"/>
          </ac:spMkLst>
        </pc:spChg>
        <pc:spChg chg="mod">
          <ac:chgData name="Boomika Karuppaiah" userId="3f12a0000b74fade" providerId="LiveId" clId="{B1FD84BD-016D-4B48-BF3C-C7135ADFB02F}" dt="2023-11-29T06:47:15.881" v="9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B1FD84BD-016D-4B48-BF3C-C7135ADFB02F}" dt="2023-11-29T06:50:15.332" v="133" actId="20577"/>
        <pc:sldMkLst>
          <pc:docMk/>
          <pc:sldMk cId="969919095" sldId="258"/>
        </pc:sldMkLst>
        <pc:spChg chg="mod">
          <ac:chgData name="Boomika Karuppaiah" userId="3f12a0000b74fade" providerId="LiveId" clId="{B1FD84BD-016D-4B48-BF3C-C7135ADFB02F}" dt="2023-11-29T06:50:15.332" v="133" actId="20577"/>
          <ac:spMkLst>
            <pc:docMk/>
            <pc:sldMk cId="969919095" sldId="258"/>
            <ac:spMk id="2" creationId="{67514435-FFD1-950D-4755-EF06AD819A52}"/>
          </ac:spMkLst>
        </pc:spChg>
        <pc:spChg chg="mod">
          <ac:chgData name="Boomika Karuppaiah" userId="3f12a0000b74fade" providerId="LiveId" clId="{B1FD84BD-016D-4B48-BF3C-C7135ADFB02F}" dt="2023-11-29T06:46:39.024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B1FD84BD-016D-4B48-BF3C-C7135ADFB02F}" dt="2023-11-29T06:50:20.519" v="135" actId="20577"/>
        <pc:sldMkLst>
          <pc:docMk/>
          <pc:sldMk cId="4163963548" sldId="259"/>
        </pc:sldMkLst>
        <pc:spChg chg="mod">
          <ac:chgData name="Boomika Karuppaiah" userId="3f12a0000b74fade" providerId="LiveId" clId="{B1FD84BD-016D-4B48-BF3C-C7135ADFB02F}" dt="2023-11-29T06:50:20.519" v="135" actId="20577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B1FD84BD-016D-4B48-BF3C-C7135ADFB02F}" dt="2023-11-29T06:47:45.406" v="98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B1FD84BD-016D-4B48-BF3C-C7135ADFB02F}" dt="2023-11-29T06:45:35.813" v="69" actId="113"/>
        <pc:sldMkLst>
          <pc:docMk/>
          <pc:sldMk cId="1524360743" sldId="263"/>
        </pc:sldMkLst>
        <pc:spChg chg="mod">
          <ac:chgData name="Boomika Karuppaiah" userId="3f12a0000b74fade" providerId="LiveId" clId="{B1FD84BD-016D-4B48-BF3C-C7135ADFB02F}" dt="2023-11-29T06:45:35.813" v="69" actId="113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B1FD84BD-016D-4B48-BF3C-C7135ADFB02F}" dt="2023-11-29T06:52:54.386" v="187" actId="20577"/>
        <pc:sldMkLst>
          <pc:docMk/>
          <pc:sldMk cId="1962528031" sldId="267"/>
        </pc:sldMkLst>
        <pc:spChg chg="mod">
          <ac:chgData name="Boomika Karuppaiah" userId="3f12a0000b74fade" providerId="LiveId" clId="{B1FD84BD-016D-4B48-BF3C-C7135ADFB02F}" dt="2023-11-29T06:52:54.386" v="187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delSp modSp mod">
        <pc:chgData name="Boomika Karuppaiah" userId="3f12a0000b74fade" providerId="LiveId" clId="{B1FD84BD-016D-4B48-BF3C-C7135ADFB02F}" dt="2023-11-29T06:50:22.465" v="136" actId="20577"/>
        <pc:sldMkLst>
          <pc:docMk/>
          <pc:sldMk cId="3421360743" sldId="268"/>
        </pc:sldMkLst>
        <pc:spChg chg="mod">
          <ac:chgData name="Boomika Karuppaiah" userId="3f12a0000b74fade" providerId="LiveId" clId="{B1FD84BD-016D-4B48-BF3C-C7135ADFB02F}" dt="2023-11-29T06:50:22.465" v="136" actId="20577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B1FD84BD-016D-4B48-BF3C-C7135ADFB02F}" dt="2023-11-29T06:49:16.309" v="109" actId="27636"/>
          <ac:spMkLst>
            <pc:docMk/>
            <pc:sldMk cId="3421360743" sldId="268"/>
            <ac:spMk id="3" creationId="{6838BA17-5658-F58F-CBF4-E9F14F419E8A}"/>
          </ac:spMkLst>
        </pc:spChg>
        <pc:spChg chg="del">
          <ac:chgData name="Boomika Karuppaiah" userId="3f12a0000b74fade" providerId="LiveId" clId="{B1FD84BD-016D-4B48-BF3C-C7135ADFB02F}" dt="2023-11-29T06:49:11.883" v="107" actId="478"/>
          <ac:spMkLst>
            <pc:docMk/>
            <pc:sldMk cId="3421360743" sldId="268"/>
            <ac:spMk id="4" creationId="{372BE6A6-77DE-F3EA-A2A9-792C73C548F8}"/>
          </ac:spMkLst>
        </pc:spChg>
      </pc:sldChg>
      <pc:sldChg chg="modSp add mod">
        <pc:chgData name="Boomika Karuppaiah" userId="3f12a0000b74fade" providerId="LiveId" clId="{B1FD84BD-016D-4B48-BF3C-C7135ADFB02F}" dt="2023-11-29T06:51:07.435" v="153" actId="20577"/>
        <pc:sldMkLst>
          <pc:docMk/>
          <pc:sldMk cId="3490407475" sldId="269"/>
        </pc:sldMkLst>
        <pc:spChg chg="mod">
          <ac:chgData name="Boomika Karuppaiah" userId="3f12a0000b74fade" providerId="LiveId" clId="{B1FD84BD-016D-4B48-BF3C-C7135ADFB02F}" dt="2023-11-29T06:50:27.086" v="137" actId="20577"/>
          <ac:spMkLst>
            <pc:docMk/>
            <pc:sldMk cId="3490407475" sldId="269"/>
            <ac:spMk id="2" creationId="{67514435-FFD1-950D-4755-EF06AD819A52}"/>
          </ac:spMkLst>
        </pc:spChg>
        <pc:spChg chg="mod">
          <ac:chgData name="Boomika Karuppaiah" userId="3f12a0000b74fade" providerId="LiveId" clId="{B1FD84BD-016D-4B48-BF3C-C7135ADFB02F}" dt="2023-11-29T06:51:07.435" v="153" actId="20577"/>
          <ac:spMkLst>
            <pc:docMk/>
            <pc:sldMk cId="3490407475" sldId="269"/>
            <ac:spMk id="3" creationId="{1C6503F7-483C-DDE5-DB85-5C44FBBD1B3A}"/>
          </ac:spMkLst>
        </pc:spChg>
      </pc:sldChg>
      <pc:sldChg chg="modSp add mod">
        <pc:chgData name="Boomika Karuppaiah" userId="3f12a0000b74fade" providerId="LiveId" clId="{B1FD84BD-016D-4B48-BF3C-C7135ADFB02F}" dt="2023-11-29T06:51:34.737" v="156" actId="20577"/>
        <pc:sldMkLst>
          <pc:docMk/>
          <pc:sldMk cId="4217887239" sldId="270"/>
        </pc:sldMkLst>
        <pc:spChg chg="mod">
          <ac:chgData name="Boomika Karuppaiah" userId="3f12a0000b74fade" providerId="LiveId" clId="{B1FD84BD-016D-4B48-BF3C-C7135ADFB02F}" dt="2023-11-29T06:50:29.933" v="138" actId="20577"/>
          <ac:spMkLst>
            <pc:docMk/>
            <pc:sldMk cId="4217887239" sldId="270"/>
            <ac:spMk id="2" creationId="{0A7E28C3-ACAC-9B00-4EE1-F1432F02A1D6}"/>
          </ac:spMkLst>
        </pc:spChg>
        <pc:spChg chg="mod">
          <ac:chgData name="Boomika Karuppaiah" userId="3f12a0000b74fade" providerId="LiveId" clId="{B1FD84BD-016D-4B48-BF3C-C7135ADFB02F}" dt="2023-11-29T06:51:34.737" v="156" actId="20577"/>
          <ac:spMkLst>
            <pc:docMk/>
            <pc:sldMk cId="4217887239" sldId="270"/>
            <ac:spMk id="3" creationId="{4C0067C2-4C62-DCEB-681D-C15848223E9A}"/>
          </ac:spMkLst>
        </pc:spChg>
      </pc:sldChg>
      <pc:sldChg chg="modSp add mod">
        <pc:chgData name="Boomika Karuppaiah" userId="3f12a0000b74fade" providerId="LiveId" clId="{B1FD84BD-016D-4B48-BF3C-C7135ADFB02F}" dt="2023-11-29T06:52:14.418" v="170" actId="20577"/>
        <pc:sldMkLst>
          <pc:docMk/>
          <pc:sldMk cId="577615361" sldId="271"/>
        </pc:sldMkLst>
        <pc:spChg chg="mod">
          <ac:chgData name="Boomika Karuppaiah" userId="3f12a0000b74fade" providerId="LiveId" clId="{B1FD84BD-016D-4B48-BF3C-C7135ADFB02F}" dt="2023-11-29T06:50:32.328" v="139" actId="20577"/>
          <ac:spMkLst>
            <pc:docMk/>
            <pc:sldMk cId="577615361" sldId="271"/>
            <ac:spMk id="2" creationId="{06D38333-BB9A-2433-C39F-3232563F503D}"/>
          </ac:spMkLst>
        </pc:spChg>
        <pc:spChg chg="mod">
          <ac:chgData name="Boomika Karuppaiah" userId="3f12a0000b74fade" providerId="LiveId" clId="{B1FD84BD-016D-4B48-BF3C-C7135ADFB02F}" dt="2023-11-29T06:52:14.418" v="170" actId="20577"/>
          <ac:spMkLst>
            <pc:docMk/>
            <pc:sldMk cId="577615361" sldId="271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B1FD84BD-016D-4B48-BF3C-C7135ADFB02F}" dt="2023-11-29T06:51:57.946" v="162" actId="20577"/>
        <pc:sldMkLst>
          <pc:docMk/>
          <pc:sldMk cId="4114664923" sldId="272"/>
        </pc:sldMkLst>
        <pc:spChg chg="mod">
          <ac:chgData name="Boomika Karuppaiah" userId="3f12a0000b74fade" providerId="LiveId" clId="{B1FD84BD-016D-4B48-BF3C-C7135ADFB02F}" dt="2023-11-29T06:50:34.535" v="140" actId="20577"/>
          <ac:spMkLst>
            <pc:docMk/>
            <pc:sldMk cId="4114664923" sldId="272"/>
            <ac:spMk id="2" creationId="{06D38333-BB9A-2433-C39F-3232563F503D}"/>
          </ac:spMkLst>
        </pc:spChg>
        <pc:spChg chg="mod">
          <ac:chgData name="Boomika Karuppaiah" userId="3f12a0000b74fade" providerId="LiveId" clId="{B1FD84BD-016D-4B48-BF3C-C7135ADFB02F}" dt="2023-11-29T06:51:57.946" v="162" actId="20577"/>
          <ac:spMkLst>
            <pc:docMk/>
            <pc:sldMk cId="4114664923" sldId="272"/>
            <ac:spMk id="3" creationId="{6838BA17-5658-F58F-CBF4-E9F14F419E8A}"/>
          </ac:spMkLst>
        </pc:spChg>
      </pc:sldChg>
    </pc:docChg>
  </pc:docChgLst>
  <pc:docChgLst>
    <pc:chgData name="Boomika Karuppaiah" userId="3f12a0000b74fade" providerId="LiveId" clId="{D9B96080-DCA3-4EFB-A1FF-7CC988725980}"/>
    <pc:docChg chg="undo custSel addSld delSld modSld">
      <pc:chgData name="Boomika Karuppaiah" userId="3f12a0000b74fade" providerId="LiveId" clId="{D9B96080-DCA3-4EFB-A1FF-7CC988725980}" dt="2023-11-01T19:52:24.124" v="918" actId="47"/>
      <pc:docMkLst>
        <pc:docMk/>
      </pc:docMkLst>
      <pc:sldChg chg="delSp modSp mod">
        <pc:chgData name="Boomika Karuppaiah" userId="3f12a0000b74fade" providerId="LiveId" clId="{D9B96080-DCA3-4EFB-A1FF-7CC988725980}" dt="2023-11-01T19:19:05.358" v="271" actId="478"/>
        <pc:sldMkLst>
          <pc:docMk/>
          <pc:sldMk cId="3716912165" sldId="265"/>
        </pc:sldMkLst>
        <pc:spChg chg="mod">
          <ac:chgData name="Boomika Karuppaiah" userId="3f12a0000b74fade" providerId="LiveId" clId="{D9B96080-DCA3-4EFB-A1FF-7CC988725980}" dt="2023-11-01T19:19:01.098" v="269" actId="27636"/>
          <ac:spMkLst>
            <pc:docMk/>
            <pc:sldMk cId="3716912165" sldId="265"/>
            <ac:spMk id="3" creationId="{50CFAFEA-FCCC-D54A-011E-59FF28458D19}"/>
          </ac:spMkLst>
        </pc:spChg>
        <pc:spChg chg="del mod">
          <ac:chgData name="Boomika Karuppaiah" userId="3f12a0000b74fade" providerId="LiveId" clId="{D9B96080-DCA3-4EFB-A1FF-7CC988725980}" dt="2023-11-01T19:19:05.358" v="271" actId="478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D9B96080-DCA3-4EFB-A1FF-7CC988725980}" dt="2023-11-01T19:29:11.862" v="750" actId="20577"/>
        <pc:sldMkLst>
          <pc:docMk/>
          <pc:sldMk cId="346086026" sldId="270"/>
        </pc:sldMkLst>
        <pc:spChg chg="mod">
          <ac:chgData name="Boomika Karuppaiah" userId="3f12a0000b74fade" providerId="LiveId" clId="{D9B96080-DCA3-4EFB-A1FF-7CC988725980}" dt="2023-11-01T19:29:11.862" v="75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addSp delSp modSp add del mod">
        <pc:chgData name="Boomika Karuppaiah" userId="3f12a0000b74fade" providerId="LiveId" clId="{D9B96080-DCA3-4EFB-A1FF-7CC988725980}" dt="2023-11-01T19:52:24.124" v="918" actId="47"/>
        <pc:sldMkLst>
          <pc:docMk/>
          <pc:sldMk cId="3331166727" sldId="271"/>
        </pc:sldMkLst>
        <pc:spChg chg="del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2" creationId="{50AE83EB-D323-FDA4-C250-3023D5323620}"/>
          </ac:spMkLst>
        </pc:spChg>
        <pc:spChg chg="del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3" creationId="{50CFAFEA-FCCC-D54A-011E-59FF28458D19}"/>
          </ac:spMkLst>
        </pc:spChg>
        <pc:spChg chg="add mod">
          <ac:chgData name="Boomika Karuppaiah" userId="3f12a0000b74fade" providerId="LiveId" clId="{D9B96080-DCA3-4EFB-A1FF-7CC988725980}" dt="2023-11-01T19:52:18.902" v="916" actId="478"/>
          <ac:spMkLst>
            <pc:docMk/>
            <pc:sldMk cId="3331166727" sldId="271"/>
            <ac:spMk id="5" creationId="{BDBD0707-3573-B324-0AAA-CBE2CB7255E1}"/>
          </ac:spMkLst>
        </pc:spChg>
        <pc:spChg chg="add mod">
          <ac:chgData name="Boomika Karuppaiah" userId="3f12a0000b74fade" providerId="LiveId" clId="{D9B96080-DCA3-4EFB-A1FF-7CC988725980}" dt="2023-11-01T19:52:21.810" v="917" actId="478"/>
          <ac:spMkLst>
            <pc:docMk/>
            <pc:sldMk cId="3331166727" sldId="271"/>
            <ac:spMk id="7" creationId="{C715C276-4E31-1273-652A-8E204FD265AA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2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56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393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42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391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4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987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01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04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18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47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oblem_sets/problem_set_extr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The Last Lab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Tanim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443" y="257584"/>
            <a:ext cx="7363990" cy="1325563"/>
          </a:xfrm>
        </p:spPr>
        <p:txBody>
          <a:bodyPr>
            <a:normAutofit/>
          </a:bodyPr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067" y="1489484"/>
            <a:ext cx="11549669" cy="4351338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2.1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10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Dec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4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12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Dec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70C0"/>
                </a:solidFill>
                <a:latin typeface="inherit"/>
                <a:hlinkClick r:id="rId2"/>
              </a:rPr>
              <a:t>Extra Credit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must be </a:t>
            </a:r>
            <a:r>
              <a:rPr lang="en-US" b="1" i="0" dirty="0">
                <a:effectLst/>
                <a:latin typeface="inherit"/>
              </a:rPr>
              <a:t>defended</a:t>
            </a:r>
            <a:r>
              <a:rPr lang="en-US" b="0" i="0" dirty="0">
                <a:effectLst/>
                <a:latin typeface="inherit"/>
              </a:rPr>
              <a:t> by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12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Dec</a:t>
            </a:r>
            <a:r>
              <a:rPr lang="en-US" b="0" i="0" dirty="0">
                <a:effectLst/>
                <a:latin typeface="inherit"/>
              </a:rPr>
              <a:t>. </a:t>
            </a:r>
          </a:p>
          <a:p>
            <a:pPr lvl="1" fontAlgn="base"/>
            <a:r>
              <a:rPr lang="en-US" b="0" i="0" dirty="0">
                <a:effectLst/>
                <a:latin typeface="inherit"/>
              </a:rPr>
              <a:t>Professor office hours on 11</a:t>
            </a:r>
            <a:r>
              <a:rPr lang="en-US" b="0" i="0" baseline="30000" dirty="0">
                <a:effectLst/>
                <a:latin typeface="inherit"/>
              </a:rPr>
              <a:t>th</a:t>
            </a:r>
            <a:r>
              <a:rPr lang="en-US" b="0" i="0" dirty="0">
                <a:effectLst/>
                <a:latin typeface="inherit"/>
              </a:rPr>
              <a:t> and 12</a:t>
            </a:r>
            <a:r>
              <a:rPr lang="en-US" b="0" i="0" baseline="30000" dirty="0">
                <a:effectLst/>
                <a:latin typeface="inherit"/>
              </a:rPr>
              <a:t>th</a:t>
            </a:r>
            <a:r>
              <a:rPr lang="en-US" b="0" i="0" dirty="0">
                <a:effectLst/>
                <a:latin typeface="inherit"/>
              </a:rPr>
              <a:t> Dec</a:t>
            </a:r>
          </a:p>
          <a:p>
            <a:pPr fontAlgn="base"/>
            <a:r>
              <a:rPr lang="en-US" dirty="0">
                <a:solidFill>
                  <a:srgbClr val="0070C0"/>
                </a:solidFill>
              </a:rPr>
              <a:t>Final Exam </a:t>
            </a:r>
            <a:r>
              <a:rPr lang="en-US" dirty="0">
                <a:solidFill>
                  <a:srgbClr val="002060"/>
                </a:solidFill>
              </a:rPr>
              <a:t>is</a:t>
            </a:r>
            <a:r>
              <a:rPr lang="en-US" dirty="0">
                <a:solidFill>
                  <a:srgbClr val="0070C0"/>
                </a:solidFill>
              </a:rPr>
              <a:t> 18 Dec </a:t>
            </a:r>
            <a:r>
              <a:rPr lang="en-US" dirty="0">
                <a:solidFill>
                  <a:srgbClr val="002060"/>
                </a:solidFill>
              </a:rPr>
              <a:t>at</a:t>
            </a:r>
            <a:r>
              <a:rPr lang="en-US" dirty="0">
                <a:solidFill>
                  <a:srgbClr val="0070C0"/>
                </a:solidFill>
              </a:rPr>
              <a:t> 5:20 PM EST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One page (8.5x11" or A4, front and back) of notes is permitted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Other than the one page of notes: closed book, closed note.</a:t>
            </a:r>
          </a:p>
          <a:p>
            <a:pPr lvl="1" fontAlgn="base"/>
            <a:r>
              <a:rPr lang="en-US" dirty="0">
                <a:solidFill>
                  <a:srgbClr val="002060"/>
                </a:solidFill>
              </a:rPr>
              <a:t>Making your own notes is the best approach!</a:t>
            </a:r>
          </a:p>
          <a:p>
            <a:pPr lvl="1" fontAlgn="base"/>
            <a:r>
              <a:rPr lang="en-US" b="1" dirty="0">
                <a:solidFill>
                  <a:srgbClr val="002060"/>
                </a:solidFill>
              </a:rPr>
              <a:t>Must pass final exam to pass class.</a:t>
            </a:r>
          </a:p>
          <a:p>
            <a:pPr fontAlgn="base"/>
            <a:r>
              <a:rPr lang="en-IN" dirty="0"/>
              <a:t>Office Hours </a:t>
            </a:r>
            <a:r>
              <a:rPr lang="en-IN" b="1" dirty="0"/>
              <a:t>end</a:t>
            </a:r>
            <a:r>
              <a:rPr lang="en-IN" dirty="0"/>
              <a:t> on Tuesday, </a:t>
            </a:r>
            <a:r>
              <a:rPr lang="en-IN" dirty="0">
                <a:solidFill>
                  <a:srgbClr val="0070C0"/>
                </a:solidFill>
              </a:rPr>
              <a:t>12</a:t>
            </a:r>
            <a:r>
              <a:rPr lang="en-IN" baseline="30000" dirty="0">
                <a:solidFill>
                  <a:srgbClr val="0070C0"/>
                </a:solidFill>
              </a:rPr>
              <a:t>th</a:t>
            </a:r>
            <a:r>
              <a:rPr lang="en-IN" dirty="0">
                <a:solidFill>
                  <a:srgbClr val="0070C0"/>
                </a:solidFill>
              </a:rPr>
              <a:t> Dec</a:t>
            </a:r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12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*All problems reference the function below:*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bruce</a:t>
            </a:r>
            <a:r>
              <a:rPr lang="en-US" dirty="0"/>
              <a:t>(x, y):</a:t>
            </a:r>
          </a:p>
          <a:p>
            <a:pPr marL="0" indent="0">
              <a:buNone/>
            </a:pPr>
            <a:r>
              <a:rPr lang="en-US" dirty="0"/>
              <a:t>    m = []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 == y: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m.append</a:t>
            </a:r>
            <a:r>
              <a:rPr lang="en-US" dirty="0"/>
              <a:t>(0)</a:t>
            </a:r>
          </a:p>
          <a:p>
            <a:pPr marL="0" indent="0">
              <a:buNone/>
            </a:pPr>
            <a:r>
              <a:rPr lang="en-US" dirty="0"/>
              <a:t>    return m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fr-FR" dirty="0"/>
              <a:t>b = </a:t>
            </a:r>
            <a:r>
              <a:rPr lang="fr-FR" dirty="0" err="1"/>
              <a:t>bruce</a:t>
            </a:r>
            <a:r>
              <a:rPr lang="fr-FR" dirty="0"/>
              <a:t>(5, 3)</a:t>
            </a:r>
          </a:p>
          <a:p>
            <a:pPr marL="0" indent="0">
              <a:buNone/>
            </a:pPr>
            <a:r>
              <a:rPr lang="fr-FR" dirty="0" err="1"/>
              <a:t>print</a:t>
            </a:r>
            <a:r>
              <a:rPr lang="fr-FR" dirty="0"/>
              <a:t>(b)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[0, 1, 2, 3, 0, 4]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12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453" y="1467852"/>
            <a:ext cx="9731542" cy="53901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*All problems reference the function below:*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bruce</a:t>
            </a:r>
            <a:r>
              <a:rPr lang="en-US" dirty="0"/>
              <a:t>(x, y):</a:t>
            </a:r>
          </a:p>
          <a:p>
            <a:pPr marL="0" indent="0">
              <a:buNone/>
            </a:pPr>
            <a:r>
              <a:rPr lang="en-US" dirty="0"/>
              <a:t>    m = []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 == y: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m.append</a:t>
            </a:r>
            <a:r>
              <a:rPr lang="en-US" dirty="0"/>
              <a:t>(0)</a:t>
            </a:r>
          </a:p>
          <a:p>
            <a:pPr marL="0" indent="0">
              <a:buNone/>
            </a:pPr>
            <a:r>
              <a:rPr lang="en-US" dirty="0"/>
              <a:t>    return m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it-IT" dirty="0"/>
              <a:t>c = bruce(3, 'bruce')</a:t>
            </a:r>
          </a:p>
          <a:p>
            <a:pPr marL="0" indent="0">
              <a:buNone/>
            </a:pPr>
            <a:r>
              <a:rPr lang="it-IT" dirty="0"/>
              <a:t>print(c)</a:t>
            </a:r>
          </a:p>
          <a:p>
            <a:pPr marL="0" indent="0">
              <a:buNone/>
            </a:pPr>
            <a:r>
              <a:rPr lang="da-DK" dirty="0">
                <a:solidFill>
                  <a:srgbClr val="0070C0"/>
                </a:solidFill>
              </a:rPr>
              <a:t>[0, 1, 2]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12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*All problems reference the function below:*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bruce</a:t>
            </a:r>
            <a:r>
              <a:rPr lang="en-US" dirty="0"/>
              <a:t>(x, y):</a:t>
            </a:r>
          </a:p>
          <a:p>
            <a:pPr marL="0" indent="0">
              <a:buNone/>
            </a:pPr>
            <a:r>
              <a:rPr lang="en-US" dirty="0"/>
              <a:t>    m = []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 == y: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m.append</a:t>
            </a:r>
            <a:r>
              <a:rPr lang="en-US" dirty="0"/>
              <a:t>(0)</a:t>
            </a:r>
          </a:p>
          <a:p>
            <a:pPr marL="0" indent="0">
              <a:buNone/>
            </a:pPr>
            <a:r>
              <a:rPr lang="en-US" dirty="0"/>
              <a:t>    return m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Write a function call for `</a:t>
            </a:r>
            <a:r>
              <a:rPr lang="en-US" dirty="0" err="1"/>
              <a:t>bruce</a:t>
            </a:r>
            <a:r>
              <a:rPr lang="en-US" dirty="0"/>
              <a:t>` that results in the return value `[0, 1, 2, 0]`.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bruce</a:t>
            </a:r>
            <a:r>
              <a:rPr lang="en-US" dirty="0">
                <a:solidFill>
                  <a:srgbClr val="0070C0"/>
                </a:solidFill>
              </a:rPr>
              <a:t>(3,2)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12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155032"/>
            <a:ext cx="6541168" cy="55821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/>
              <a:t>*All problems reference the function below:*</a:t>
            </a:r>
          </a:p>
          <a:p>
            <a:pPr marL="0" indent="0">
              <a:buNone/>
            </a:pPr>
            <a:r>
              <a:rPr lang="en-US" sz="2400" dirty="0"/>
              <a:t>def </a:t>
            </a:r>
            <a:r>
              <a:rPr lang="en-US" sz="2400" dirty="0" err="1"/>
              <a:t>bruce</a:t>
            </a:r>
            <a:r>
              <a:rPr lang="en-US" sz="2400" dirty="0"/>
              <a:t>(x, y):</a:t>
            </a:r>
          </a:p>
          <a:p>
            <a:pPr marL="0" indent="0">
              <a:buNone/>
            </a:pPr>
            <a:r>
              <a:rPr lang="en-US" sz="2400" dirty="0"/>
              <a:t>    m = []</a:t>
            </a:r>
          </a:p>
          <a:p>
            <a:pPr marL="0" indent="0">
              <a:buNone/>
            </a:pPr>
            <a:r>
              <a:rPr lang="en-US" sz="2400" dirty="0"/>
              <a:t>    for </a:t>
            </a:r>
            <a:r>
              <a:rPr lang="en-US" sz="2400" dirty="0" err="1"/>
              <a:t>i</a:t>
            </a:r>
            <a:r>
              <a:rPr lang="en-US" sz="2400" dirty="0"/>
              <a:t> in range(x):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m.append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       if </a:t>
            </a:r>
            <a:r>
              <a:rPr lang="en-US" sz="2400" dirty="0" err="1"/>
              <a:t>i</a:t>
            </a:r>
            <a:r>
              <a:rPr lang="en-US" sz="2400" dirty="0"/>
              <a:t> == y:</a:t>
            </a:r>
          </a:p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400" dirty="0" err="1"/>
              <a:t>m.append</a:t>
            </a:r>
            <a:r>
              <a:rPr lang="en-US" sz="2400" dirty="0"/>
              <a:t>(0)</a:t>
            </a:r>
          </a:p>
          <a:p>
            <a:pPr marL="0" indent="0">
              <a:buNone/>
            </a:pPr>
            <a:r>
              <a:rPr lang="en-US" sz="2400" dirty="0"/>
              <a:t>    return m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400" dirty="0"/>
              <a:t>Modify the function `</a:t>
            </a:r>
            <a:r>
              <a:rPr lang="en-US" sz="2400" dirty="0" err="1"/>
              <a:t>bruce</a:t>
            </a:r>
            <a:r>
              <a:rPr lang="en-US" sz="2400" dirty="0"/>
              <a:t>` so that: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- The call `</a:t>
            </a:r>
            <a:r>
              <a:rPr lang="en-US" sz="2400" dirty="0" err="1"/>
              <a:t>bruce</a:t>
            </a:r>
            <a:r>
              <a:rPr lang="en-US" sz="2400" dirty="0"/>
              <a:t>(5,2)` returns `[0, 1, 0, 3, 4]`</a:t>
            </a:r>
          </a:p>
          <a:p>
            <a:pPr marL="0" indent="0">
              <a:buNone/>
            </a:pPr>
            <a:r>
              <a:rPr lang="en-US" sz="2400" dirty="0"/>
              <a:t>- The call `</a:t>
            </a:r>
            <a:r>
              <a:rPr lang="en-US" sz="2400" dirty="0" err="1"/>
              <a:t>bruce</a:t>
            </a:r>
            <a:r>
              <a:rPr lang="en-US" sz="2400" dirty="0"/>
              <a:t>(6,3)` returns `[0, 1, 2, 0, 4, 5]`</a:t>
            </a:r>
          </a:p>
          <a:p>
            <a:pPr marL="0" indent="0">
              <a:buNone/>
            </a:pPr>
            <a:r>
              <a:rPr lang="en-US" sz="2400" dirty="0"/>
              <a:t>- The call `</a:t>
            </a:r>
            <a:r>
              <a:rPr lang="en-US" sz="2400" dirty="0" err="1"/>
              <a:t>bruce</a:t>
            </a:r>
            <a:r>
              <a:rPr lang="en-US" sz="2400" dirty="0"/>
              <a:t>(7,4)` returns `[0, 1, 2, 3, 0, 5, 6]`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*Do not 'hard code' the function with conditionals such as `if x == 5:` or similar.*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23411-A635-11DD-50CB-15EC5D1D5803}"/>
              </a:ext>
            </a:extLst>
          </p:cNvPr>
          <p:cNvSpPr txBox="1"/>
          <p:nvPr/>
        </p:nvSpPr>
        <p:spPr>
          <a:xfrm>
            <a:off x="6609347" y="1155032"/>
            <a:ext cx="51334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def </a:t>
            </a:r>
            <a:r>
              <a:rPr lang="en-US" dirty="0" err="1">
                <a:solidFill>
                  <a:srgbClr val="0070C0"/>
                </a:solidFill>
              </a:rPr>
              <a:t>bruce</a:t>
            </a:r>
            <a:r>
              <a:rPr lang="en-US" dirty="0">
                <a:solidFill>
                  <a:srgbClr val="0070C0"/>
                </a:solidFill>
              </a:rPr>
              <a:t>(x, y):</a:t>
            </a:r>
          </a:p>
          <a:p>
            <a:r>
              <a:rPr lang="en-US" dirty="0">
                <a:solidFill>
                  <a:srgbClr val="0070C0"/>
                </a:solidFill>
              </a:rPr>
              <a:t>    m = []</a:t>
            </a:r>
          </a:p>
          <a:p>
            <a:r>
              <a:rPr lang="en-US" dirty="0">
                <a:solidFill>
                  <a:srgbClr val="0070C0"/>
                </a:solidFill>
              </a:rPr>
              <a:t>    for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in range(x):</a:t>
            </a:r>
          </a:p>
          <a:p>
            <a:r>
              <a:rPr lang="en-US" dirty="0">
                <a:solidFill>
                  <a:srgbClr val="0070C0"/>
                </a:solidFill>
              </a:rPr>
              <a:t>        if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== y:</a:t>
            </a:r>
          </a:p>
          <a:p>
            <a:r>
              <a:rPr lang="en-US" dirty="0">
                <a:solidFill>
                  <a:srgbClr val="0070C0"/>
                </a:solidFill>
              </a:rPr>
              <a:t>            </a:t>
            </a:r>
            <a:r>
              <a:rPr lang="en-US" dirty="0" err="1">
                <a:solidFill>
                  <a:srgbClr val="0070C0"/>
                </a:solidFill>
              </a:rPr>
              <a:t>m.append</a:t>
            </a:r>
            <a:r>
              <a:rPr lang="en-US" dirty="0">
                <a:solidFill>
                  <a:srgbClr val="0070C0"/>
                </a:solidFill>
              </a:rPr>
              <a:t>(0)</a:t>
            </a:r>
          </a:p>
          <a:p>
            <a:r>
              <a:rPr lang="en-US" dirty="0">
                <a:solidFill>
                  <a:srgbClr val="0070C0"/>
                </a:solidFill>
              </a:rPr>
              <a:t>        else:</a:t>
            </a:r>
          </a:p>
          <a:p>
            <a:r>
              <a:rPr lang="en-US" dirty="0">
                <a:solidFill>
                  <a:srgbClr val="0070C0"/>
                </a:solidFill>
              </a:rPr>
              <a:t>            </a:t>
            </a:r>
            <a:r>
              <a:rPr lang="en-US" dirty="0" err="1">
                <a:solidFill>
                  <a:srgbClr val="0070C0"/>
                </a:solidFill>
              </a:rPr>
              <a:t>m.append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</a:rPr>
              <a:t>    return m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977</TotalTime>
  <Words>566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inherit</vt:lpstr>
      <vt:lpstr>Office Theme</vt:lpstr>
      <vt:lpstr>The Last Lab</vt:lpstr>
      <vt:lpstr>Announcement</vt:lpstr>
      <vt:lpstr>Quiz 12 Review</vt:lpstr>
      <vt:lpstr>Quiz 12 Review</vt:lpstr>
      <vt:lpstr>Quiz 12 Review</vt:lpstr>
      <vt:lpstr>Quiz 12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20</cp:revision>
  <dcterms:created xsi:type="dcterms:W3CDTF">2023-09-06T19:08:53Z</dcterms:created>
  <dcterms:modified xsi:type="dcterms:W3CDTF">2023-12-06T18:33:44Z</dcterms:modified>
</cp:coreProperties>
</file>