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69" r:id="rId8"/>
    <p:sldId id="270" r:id="rId9"/>
    <p:sldId id="271" r:id="rId10"/>
    <p:sldId id="27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155698E2-9868-4156-913C-E31D1F2CCC3B}"/>
    <pc:docChg chg="custSel modSld">
      <pc:chgData name="Boomika Karuppaiah" userId="3f12a0000b74fade" providerId="LiveId" clId="{155698E2-9868-4156-913C-E31D1F2CCC3B}" dt="2023-12-01T20:43:20.220" v="83"/>
      <pc:docMkLst>
        <pc:docMk/>
      </pc:docMkLst>
      <pc:sldChg chg="modSp mod">
        <pc:chgData name="Boomika Karuppaiah" userId="3f12a0000b74fade" providerId="LiveId" clId="{155698E2-9868-4156-913C-E31D1F2CCC3B}" dt="2023-12-01T20:35:07.899" v="12" actId="20577"/>
        <pc:sldMkLst>
          <pc:docMk/>
          <pc:sldMk cId="1490069061" sldId="256"/>
        </pc:sldMkLst>
        <pc:spChg chg="mod">
          <ac:chgData name="Boomika Karuppaiah" userId="3f12a0000b74fade" providerId="LiveId" clId="{155698E2-9868-4156-913C-E31D1F2CCC3B}" dt="2023-12-01T20:35:07.899" v="12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55698E2-9868-4156-913C-E31D1F2CCC3B}" dt="2023-12-01T20:39:57.322" v="34" actId="20577"/>
        <pc:sldMkLst>
          <pc:docMk/>
          <pc:sldMk cId="1137892060" sldId="257"/>
        </pc:sldMkLst>
        <pc:spChg chg="mod">
          <ac:chgData name="Boomika Karuppaiah" userId="3f12a0000b74fade" providerId="LiveId" clId="{155698E2-9868-4156-913C-E31D1F2CCC3B}" dt="2023-12-01T20:39:57.322" v="34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55698E2-9868-4156-913C-E31D1F2CCC3B}" dt="2023-12-01T20:36:55.622" v="20" actId="20577"/>
        <pc:sldMkLst>
          <pc:docMk/>
          <pc:sldMk cId="969919095" sldId="258"/>
        </pc:sldMkLst>
        <pc:spChg chg="mod">
          <ac:chgData name="Boomika Karuppaiah" userId="3f12a0000b74fade" providerId="LiveId" clId="{155698E2-9868-4156-913C-E31D1F2CCC3B}" dt="2023-12-01T20:36:55.622" v="20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55698E2-9868-4156-913C-E31D1F2CCC3B}" dt="2023-12-01T20:40:29.822" v="43"/>
        <pc:sldMkLst>
          <pc:docMk/>
          <pc:sldMk cId="4163963548" sldId="259"/>
        </pc:sldMkLst>
        <pc:spChg chg="mod">
          <ac:chgData name="Boomika Karuppaiah" userId="3f12a0000b74fade" providerId="LiveId" clId="{155698E2-9868-4156-913C-E31D1F2CCC3B}" dt="2023-12-01T20:40:29.822" v="43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55698E2-9868-4156-913C-E31D1F2CCC3B}" dt="2023-12-01T20:40:58.489" v="47"/>
        <pc:sldMkLst>
          <pc:docMk/>
          <pc:sldMk cId="3421360743" sldId="268"/>
        </pc:sldMkLst>
        <pc:spChg chg="mod">
          <ac:chgData name="Boomika Karuppaiah" userId="3f12a0000b74fade" providerId="LiveId" clId="{155698E2-9868-4156-913C-E31D1F2CCC3B}" dt="2023-12-01T20:40:58.489" v="47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55698E2-9868-4156-913C-E31D1F2CCC3B}" dt="2023-12-01T20:41:47.815" v="54" actId="20577"/>
        <pc:sldMkLst>
          <pc:docMk/>
          <pc:sldMk cId="3490407475" sldId="269"/>
        </pc:sldMkLst>
        <pc:spChg chg="mod">
          <ac:chgData name="Boomika Karuppaiah" userId="3f12a0000b74fade" providerId="LiveId" clId="{155698E2-9868-4156-913C-E31D1F2CCC3B}" dt="2023-12-01T20:41:47.815" v="54" actId="20577"/>
          <ac:spMkLst>
            <pc:docMk/>
            <pc:sldMk cId="3490407475" sldId="269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55698E2-9868-4156-913C-E31D1F2CCC3B}" dt="2023-12-01T20:42:24.292" v="62" actId="20577"/>
        <pc:sldMkLst>
          <pc:docMk/>
          <pc:sldMk cId="4217887239" sldId="270"/>
        </pc:sldMkLst>
        <pc:spChg chg="mod">
          <ac:chgData name="Boomika Karuppaiah" userId="3f12a0000b74fade" providerId="LiveId" clId="{155698E2-9868-4156-913C-E31D1F2CCC3B}" dt="2023-12-01T20:42:24.292" v="62" actId="20577"/>
          <ac:spMkLst>
            <pc:docMk/>
            <pc:sldMk cId="4217887239" sldId="27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55698E2-9868-4156-913C-E31D1F2CCC3B}" dt="2023-12-01T20:42:48.024" v="79" actId="20577"/>
        <pc:sldMkLst>
          <pc:docMk/>
          <pc:sldMk cId="577615361" sldId="271"/>
        </pc:sldMkLst>
        <pc:spChg chg="mod">
          <ac:chgData name="Boomika Karuppaiah" userId="3f12a0000b74fade" providerId="LiveId" clId="{155698E2-9868-4156-913C-E31D1F2CCC3B}" dt="2023-12-01T20:42:48.024" v="79" actId="20577"/>
          <ac:spMkLst>
            <pc:docMk/>
            <pc:sldMk cId="577615361" sldId="271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55698E2-9868-4156-913C-E31D1F2CCC3B}" dt="2023-12-01T20:43:20.220" v="83"/>
        <pc:sldMkLst>
          <pc:docMk/>
          <pc:sldMk cId="4114664923" sldId="272"/>
        </pc:sldMkLst>
        <pc:spChg chg="mod">
          <ac:chgData name="Boomika Karuppaiah" userId="3f12a0000b74fade" providerId="LiveId" clId="{155698E2-9868-4156-913C-E31D1F2CCC3B}" dt="2023-12-01T20:43:20.220" v="83"/>
          <ac:spMkLst>
            <pc:docMk/>
            <pc:sldMk cId="4114664923" sldId="272"/>
            <ac:spMk id="3" creationId="{6838BA17-5658-F58F-CBF4-E9F14F419E8A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  <pc:docChgLst>
    <pc:chgData name="Boomika Karuppaiah" userId="3f12a0000b74fade" providerId="LiveId" clId="{FDAC824D-BA5A-4109-B9E6-555B0B3F8B50}"/>
    <pc:docChg chg="modSld">
      <pc:chgData name="Boomika Karuppaiah" userId="3f12a0000b74fade" providerId="LiveId" clId="{FDAC824D-BA5A-4109-B9E6-555B0B3F8B50}" dt="2023-11-18T00:48:00.264" v="1" actId="20577"/>
      <pc:docMkLst>
        <pc:docMk/>
      </pc:docMkLst>
      <pc:sldChg chg="modSp mod">
        <pc:chgData name="Boomika Karuppaiah" userId="3f12a0000b74fade" providerId="LiveId" clId="{FDAC824D-BA5A-4109-B9E6-555B0B3F8B50}" dt="2023-11-18T00:48:00.264" v="1" actId="20577"/>
        <pc:sldMkLst>
          <pc:docMk/>
          <pc:sldMk cId="1524360743" sldId="263"/>
        </pc:sldMkLst>
        <pc:spChg chg="mod">
          <ac:chgData name="Boomika Karuppaiah" userId="3f12a0000b74fade" providerId="LiveId" clId="{FDAC824D-BA5A-4109-B9E6-555B0B3F8B50}" dt="2023-11-18T00:48:00.264" v="1" actId="20577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B1FD84BD-016D-4B48-BF3C-C7135ADFB02F}"/>
    <pc:docChg chg="custSel addSld modSld">
      <pc:chgData name="Boomika Karuppaiah" userId="3f12a0000b74fade" providerId="LiveId" clId="{B1FD84BD-016D-4B48-BF3C-C7135ADFB02F}" dt="2023-11-29T06:52:54.386" v="187" actId="20577"/>
      <pc:docMkLst>
        <pc:docMk/>
      </pc:docMkLst>
      <pc:sldChg chg="modSp mod">
        <pc:chgData name="Boomika Karuppaiah" userId="3f12a0000b74fade" providerId="LiveId" clId="{B1FD84BD-016D-4B48-BF3C-C7135ADFB02F}" dt="2023-11-29T06:44:05.813" v="1" actId="20577"/>
        <pc:sldMkLst>
          <pc:docMk/>
          <pc:sldMk cId="1490069061" sldId="256"/>
        </pc:sldMkLst>
        <pc:spChg chg="mod">
          <ac:chgData name="Boomika Karuppaiah" userId="3f12a0000b74fade" providerId="LiveId" clId="{B1FD84BD-016D-4B48-BF3C-C7135ADFB02F}" dt="2023-11-29T06:44:05.813" v="1" actId="20577"/>
          <ac:spMkLst>
            <pc:docMk/>
            <pc:sldMk cId="1490069061" sldId="256"/>
            <ac:spMk id="2" creationId="{BC604524-08A4-1DC0-72FA-EF434BD7F74F}"/>
          </ac:spMkLst>
        </pc:spChg>
      </pc:sldChg>
      <pc:sldChg chg="modSp mod">
        <pc:chgData name="Boomika Karuppaiah" userId="3f12a0000b74fade" providerId="LiveId" clId="{B1FD84BD-016D-4B48-BF3C-C7135ADFB02F}" dt="2023-11-29T06:50:17.640" v="134" actId="20577"/>
        <pc:sldMkLst>
          <pc:docMk/>
          <pc:sldMk cId="1137892060" sldId="257"/>
        </pc:sldMkLst>
        <pc:spChg chg="mod">
          <ac:chgData name="Boomika Karuppaiah" userId="3f12a0000b74fade" providerId="LiveId" clId="{B1FD84BD-016D-4B48-BF3C-C7135ADFB02F}" dt="2023-11-29T06:50:17.640" v="134" actId="20577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47:15.881" v="9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B1FD84BD-016D-4B48-BF3C-C7135ADFB02F}" dt="2023-11-29T06:50:15.332" v="133" actId="20577"/>
        <pc:sldMkLst>
          <pc:docMk/>
          <pc:sldMk cId="969919095" sldId="258"/>
        </pc:sldMkLst>
        <pc:spChg chg="mod">
          <ac:chgData name="Boomika Karuppaiah" userId="3f12a0000b74fade" providerId="LiveId" clId="{B1FD84BD-016D-4B48-BF3C-C7135ADFB02F}" dt="2023-11-29T06:50:15.332" v="133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46:39.024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B1FD84BD-016D-4B48-BF3C-C7135ADFB02F}" dt="2023-11-29T06:50:20.519" v="135" actId="20577"/>
        <pc:sldMkLst>
          <pc:docMk/>
          <pc:sldMk cId="4163963548" sldId="259"/>
        </pc:sldMkLst>
        <pc:spChg chg="mod">
          <ac:chgData name="Boomika Karuppaiah" userId="3f12a0000b74fade" providerId="LiveId" clId="{B1FD84BD-016D-4B48-BF3C-C7135ADFB02F}" dt="2023-11-29T06:50:20.519" v="135" actId="20577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7:45.406" v="98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B1FD84BD-016D-4B48-BF3C-C7135ADFB02F}" dt="2023-11-29T06:45:35.813" v="69" actId="113"/>
        <pc:sldMkLst>
          <pc:docMk/>
          <pc:sldMk cId="1524360743" sldId="263"/>
        </pc:sldMkLst>
        <pc:spChg chg="mod">
          <ac:chgData name="Boomika Karuppaiah" userId="3f12a0000b74fade" providerId="LiveId" clId="{B1FD84BD-016D-4B48-BF3C-C7135ADFB02F}" dt="2023-11-29T06:45:35.813" v="69" actId="113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B1FD84BD-016D-4B48-BF3C-C7135ADFB02F}" dt="2023-11-29T06:52:54.386" v="187" actId="20577"/>
        <pc:sldMkLst>
          <pc:docMk/>
          <pc:sldMk cId="1962528031" sldId="267"/>
        </pc:sldMkLst>
        <pc:spChg chg="mod">
          <ac:chgData name="Boomika Karuppaiah" userId="3f12a0000b74fade" providerId="LiveId" clId="{B1FD84BD-016D-4B48-BF3C-C7135ADFB02F}" dt="2023-11-29T06:52:54.386" v="187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delSp modSp mod">
        <pc:chgData name="Boomika Karuppaiah" userId="3f12a0000b74fade" providerId="LiveId" clId="{B1FD84BD-016D-4B48-BF3C-C7135ADFB02F}" dt="2023-11-29T06:50:22.465" v="136" actId="20577"/>
        <pc:sldMkLst>
          <pc:docMk/>
          <pc:sldMk cId="3421360743" sldId="268"/>
        </pc:sldMkLst>
        <pc:spChg chg="mod">
          <ac:chgData name="Boomika Karuppaiah" userId="3f12a0000b74fade" providerId="LiveId" clId="{B1FD84BD-016D-4B48-BF3C-C7135ADFB02F}" dt="2023-11-29T06:50:22.465" v="136" actId="20577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49:16.309" v="109" actId="27636"/>
          <ac:spMkLst>
            <pc:docMk/>
            <pc:sldMk cId="3421360743" sldId="268"/>
            <ac:spMk id="3" creationId="{6838BA17-5658-F58F-CBF4-E9F14F419E8A}"/>
          </ac:spMkLst>
        </pc:spChg>
        <pc:spChg chg="del">
          <ac:chgData name="Boomika Karuppaiah" userId="3f12a0000b74fade" providerId="LiveId" clId="{B1FD84BD-016D-4B48-BF3C-C7135ADFB02F}" dt="2023-11-29T06:49:11.883" v="107" actId="478"/>
          <ac:spMkLst>
            <pc:docMk/>
            <pc:sldMk cId="3421360743" sldId="268"/>
            <ac:spMk id="4" creationId="{372BE6A6-77DE-F3EA-A2A9-792C73C548F8}"/>
          </ac:spMkLst>
        </pc:spChg>
      </pc:sldChg>
      <pc:sldChg chg="modSp add mod">
        <pc:chgData name="Boomika Karuppaiah" userId="3f12a0000b74fade" providerId="LiveId" clId="{B1FD84BD-016D-4B48-BF3C-C7135ADFB02F}" dt="2023-11-29T06:51:07.435" v="153" actId="20577"/>
        <pc:sldMkLst>
          <pc:docMk/>
          <pc:sldMk cId="3490407475" sldId="269"/>
        </pc:sldMkLst>
        <pc:spChg chg="mod">
          <ac:chgData name="Boomika Karuppaiah" userId="3f12a0000b74fade" providerId="LiveId" clId="{B1FD84BD-016D-4B48-BF3C-C7135ADFB02F}" dt="2023-11-29T06:50:27.086" v="137" actId="20577"/>
          <ac:spMkLst>
            <pc:docMk/>
            <pc:sldMk cId="3490407475" sldId="269"/>
            <ac:spMk id="2" creationId="{67514435-FFD1-950D-4755-EF06AD819A52}"/>
          </ac:spMkLst>
        </pc:spChg>
        <pc:spChg chg="mod">
          <ac:chgData name="Boomika Karuppaiah" userId="3f12a0000b74fade" providerId="LiveId" clId="{B1FD84BD-016D-4B48-BF3C-C7135ADFB02F}" dt="2023-11-29T06:51:07.435" v="153" actId="20577"/>
          <ac:spMkLst>
            <pc:docMk/>
            <pc:sldMk cId="3490407475" sldId="269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B1FD84BD-016D-4B48-BF3C-C7135ADFB02F}" dt="2023-11-29T06:51:34.737" v="156" actId="20577"/>
        <pc:sldMkLst>
          <pc:docMk/>
          <pc:sldMk cId="4217887239" sldId="270"/>
        </pc:sldMkLst>
        <pc:spChg chg="mod">
          <ac:chgData name="Boomika Karuppaiah" userId="3f12a0000b74fade" providerId="LiveId" clId="{B1FD84BD-016D-4B48-BF3C-C7135ADFB02F}" dt="2023-11-29T06:50:29.933" v="138" actId="20577"/>
          <ac:spMkLst>
            <pc:docMk/>
            <pc:sldMk cId="4217887239" sldId="270"/>
            <ac:spMk id="2" creationId="{0A7E28C3-ACAC-9B00-4EE1-F1432F02A1D6}"/>
          </ac:spMkLst>
        </pc:spChg>
        <pc:spChg chg="mod">
          <ac:chgData name="Boomika Karuppaiah" userId="3f12a0000b74fade" providerId="LiveId" clId="{B1FD84BD-016D-4B48-BF3C-C7135ADFB02F}" dt="2023-11-29T06:51:34.737" v="156" actId="20577"/>
          <ac:spMkLst>
            <pc:docMk/>
            <pc:sldMk cId="4217887239" sldId="270"/>
            <ac:spMk id="3" creationId="{4C0067C2-4C62-DCEB-681D-C15848223E9A}"/>
          </ac:spMkLst>
        </pc:spChg>
      </pc:sldChg>
      <pc:sldChg chg="modSp add mod">
        <pc:chgData name="Boomika Karuppaiah" userId="3f12a0000b74fade" providerId="LiveId" clId="{B1FD84BD-016D-4B48-BF3C-C7135ADFB02F}" dt="2023-11-29T06:52:14.418" v="170" actId="20577"/>
        <pc:sldMkLst>
          <pc:docMk/>
          <pc:sldMk cId="577615361" sldId="271"/>
        </pc:sldMkLst>
        <pc:spChg chg="mod">
          <ac:chgData name="Boomika Karuppaiah" userId="3f12a0000b74fade" providerId="LiveId" clId="{B1FD84BD-016D-4B48-BF3C-C7135ADFB02F}" dt="2023-11-29T06:50:32.328" v="139" actId="20577"/>
          <ac:spMkLst>
            <pc:docMk/>
            <pc:sldMk cId="577615361" sldId="271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2:14.418" v="170" actId="20577"/>
          <ac:spMkLst>
            <pc:docMk/>
            <pc:sldMk cId="577615361" sldId="271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B1FD84BD-016D-4B48-BF3C-C7135ADFB02F}" dt="2023-11-29T06:51:57.946" v="162" actId="20577"/>
        <pc:sldMkLst>
          <pc:docMk/>
          <pc:sldMk cId="4114664923" sldId="272"/>
        </pc:sldMkLst>
        <pc:spChg chg="mod">
          <ac:chgData name="Boomika Karuppaiah" userId="3f12a0000b74fade" providerId="LiveId" clId="{B1FD84BD-016D-4B48-BF3C-C7135ADFB02F}" dt="2023-11-29T06:50:34.535" v="140" actId="20577"/>
          <ac:spMkLst>
            <pc:docMk/>
            <pc:sldMk cId="4114664923" sldId="272"/>
            <ac:spMk id="2" creationId="{06D38333-BB9A-2433-C39F-3232563F503D}"/>
          </ac:spMkLst>
        </pc:spChg>
        <pc:spChg chg="mod">
          <ac:chgData name="Boomika Karuppaiah" userId="3f12a0000b74fade" providerId="LiveId" clId="{B1FD84BD-016D-4B48-BF3C-C7135ADFB02F}" dt="2023-11-29T06:51:57.946" v="162" actId="20577"/>
          <ac:spMkLst>
            <pc:docMk/>
            <pc:sldMk cId="4114664923" sldId="272"/>
            <ac:spMk id="3" creationId="{6838BA17-5658-F58F-CBF4-E9F14F419E8A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01-12-2023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2/module2.0.html#problem-2.0.1-10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oblem_sets/problem_set_extr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Abdulrahman</a:t>
            </a:r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1212901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 and 3 reference the function below:*</a:t>
            </a:r>
          </a:p>
          <a:p>
            <a:pPr marL="0" indent="0">
              <a:buNone/>
            </a:pPr>
            <a:r>
              <a:rPr lang="en-US" sz="2400" dirty="0"/>
              <a:t>def whatever(b):</a:t>
            </a:r>
          </a:p>
          <a:p>
            <a:pPr marL="0" indent="0">
              <a:buNone/>
            </a:pPr>
            <a:r>
              <a:rPr lang="en-US" sz="2400" dirty="0"/>
              <a:t>    if </a:t>
            </a:r>
            <a:r>
              <a:rPr lang="en-US" sz="2400" dirty="0" err="1"/>
              <a:t>len</a:t>
            </a:r>
            <a:r>
              <a:rPr lang="en-US" sz="2400" dirty="0"/>
              <a:t>(b) &gt; 3:</a:t>
            </a:r>
          </a:p>
          <a:p>
            <a:pPr marL="0" indent="0">
              <a:buNone/>
            </a:pPr>
            <a:r>
              <a:rPr lang="en-US" sz="2400" dirty="0"/>
              <a:t>        c = []</a:t>
            </a:r>
          </a:p>
          <a:p>
            <a:pPr marL="0" indent="0">
              <a:buNone/>
            </a:pPr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range(3):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c.append</a:t>
            </a:r>
            <a:r>
              <a:rPr lang="en-US" sz="2400" dirty="0"/>
              <a:t>(b[</a:t>
            </a:r>
            <a:r>
              <a:rPr lang="en-US" sz="2400" dirty="0" err="1"/>
              <a:t>i</a:t>
            </a:r>
            <a:r>
              <a:rPr lang="en-US" sz="2400" dirty="0"/>
              <a:t>])</a:t>
            </a:r>
          </a:p>
          <a:p>
            <a:pPr marL="0" indent="0">
              <a:buNone/>
            </a:pPr>
            <a:r>
              <a:rPr lang="en-US" sz="2400" dirty="0"/>
              <a:t>        return c</a:t>
            </a:r>
          </a:p>
          <a:p>
            <a:pPr marL="0" indent="0">
              <a:buNone/>
            </a:pPr>
            <a:r>
              <a:rPr lang="en-US" sz="2400" dirty="0"/>
              <a:t>    return b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the function `whatever` so that it returns a list consisting of the first four elements of the argument list if that argument list is greater than four elements in length. Otherwise, `whatever' should return the argument list. Assume the argument is always a list.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whatever(b):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</a:t>
            </a:r>
            <a:r>
              <a:rPr lang="en-US" sz="2400" dirty="0" err="1">
                <a:solidFill>
                  <a:srgbClr val="0070C0"/>
                </a:solidFill>
              </a:rPr>
              <a:t>len</a:t>
            </a:r>
            <a:r>
              <a:rPr lang="en-US" sz="2400" dirty="0">
                <a:solidFill>
                  <a:srgbClr val="0070C0"/>
                </a:solidFill>
              </a:rPr>
              <a:t>(b) &gt; 4: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c = []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for 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in range(4):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    </a:t>
            </a:r>
            <a:r>
              <a:rPr lang="en-US" sz="2400" dirty="0" err="1">
                <a:solidFill>
                  <a:srgbClr val="0070C0"/>
                </a:solidFill>
              </a:rPr>
              <a:t>c.append</a:t>
            </a:r>
            <a:r>
              <a:rPr lang="en-US" sz="2400" dirty="0">
                <a:solidFill>
                  <a:srgbClr val="0070C0"/>
                </a:solidFill>
              </a:rPr>
              <a:t>(b[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c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b</a:t>
            </a:r>
          </a:p>
        </p:txBody>
      </p:sp>
    </p:spTree>
    <p:extLst>
      <p:ext uri="{BB962C8B-B14F-4D97-AF65-F5344CB8AC3E}">
        <p14:creationId xmlns:p14="http://schemas.microsoft.com/office/powerpoint/2010/main" val="411466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 err="1">
                <a:hlinkClick r:id="rId2"/>
              </a:rPr>
              <a:t>third_shortest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2.0 </a:t>
            </a:r>
            <a:r>
              <a:rPr lang="en-US" b="0" i="0" dirty="0">
                <a:effectLst/>
                <a:latin typeface="inherit"/>
              </a:rPr>
              <a:t>and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Problem Set 3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3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rd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4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12</a:t>
            </a:r>
            <a:r>
              <a:rPr lang="en-US" b="0" i="0" baseline="30000" dirty="0">
                <a:effectLst/>
                <a:latin typeface="inherit"/>
              </a:rPr>
              <a:t>th</a:t>
            </a:r>
            <a:r>
              <a:rPr lang="en-US" b="0" i="0" dirty="0">
                <a:effectLst/>
                <a:latin typeface="inherit"/>
              </a:rPr>
              <a:t> Dec 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70C0"/>
                </a:solidFill>
                <a:latin typeface="inherit"/>
                <a:hlinkClick r:id="rId2"/>
              </a:rPr>
              <a:t>Extra Credit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dirty="0">
                <a:latin typeface="inherit"/>
              </a:rPr>
              <a:t>is</a:t>
            </a:r>
            <a:r>
              <a:rPr lang="en-US" b="0" i="0" dirty="0">
                <a:effectLst/>
                <a:latin typeface="inherit"/>
              </a:rPr>
              <a:t> available.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More Office hours added, check the schedule. Ed and the website duplicate the schedule.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b="1" dirty="0">
                <a:solidFill>
                  <a:srgbClr val="002060"/>
                </a:solidFill>
              </a:rPr>
              <a:t>Must pass final exam to pass class.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concise(x, y):</a:t>
            </a:r>
          </a:p>
          <a:p>
            <a:pPr marL="0" indent="0">
              <a:buNone/>
            </a:pPr>
            <a:r>
              <a:rPr lang="es-ES" dirty="0"/>
              <a:t>    x = y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c = concise(concise(3, 3), 3)</a:t>
            </a:r>
          </a:p>
          <a:p>
            <a:pPr marL="0" indent="0">
              <a:buNone/>
            </a:pPr>
            <a:r>
              <a:rPr lang="en-US" dirty="0"/>
              <a:t>print(c)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concise(x, y):</a:t>
            </a:r>
          </a:p>
          <a:p>
            <a:pPr marL="0" indent="0">
              <a:buNone/>
            </a:pPr>
            <a:r>
              <a:rPr lang="es-ES" dirty="0"/>
              <a:t>    x = y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c = concise(concise('3','3'),'3')</a:t>
            </a:r>
          </a:p>
          <a:p>
            <a:pPr marL="0" indent="0">
              <a:buNone/>
            </a:pPr>
            <a:r>
              <a:rPr lang="en-US" dirty="0"/>
              <a:t>print(c)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33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*Problems 2 and 3 reference the function below:*</a:t>
            </a:r>
          </a:p>
          <a:p>
            <a:pPr marL="0" indent="0">
              <a:buNone/>
            </a:pPr>
            <a:r>
              <a:rPr lang="en-US" dirty="0"/>
              <a:t>def whatever(b):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len</a:t>
            </a:r>
            <a:r>
              <a:rPr lang="en-US" dirty="0"/>
              <a:t>(b) &gt; 3:</a:t>
            </a:r>
          </a:p>
          <a:p>
            <a:pPr marL="0" indent="0">
              <a:buNone/>
            </a:pPr>
            <a:r>
              <a:rPr lang="en-US" dirty="0"/>
              <a:t>        c = []</a:t>
            </a:r>
          </a:p>
          <a:p>
            <a:pPr marL="0" indent="0">
              <a:buNone/>
            </a:pPr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range(3):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c.append</a:t>
            </a:r>
            <a:r>
              <a:rPr lang="en-US" dirty="0"/>
              <a:t>(b[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        return c</a:t>
            </a:r>
          </a:p>
          <a:p>
            <a:pPr marL="0" indent="0">
              <a:buNone/>
            </a:pPr>
            <a:r>
              <a:rPr lang="en-US" dirty="0"/>
              <a:t>    return b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it = whatever([1, 0, 1, 0, 1, 1])</a:t>
            </a:r>
          </a:p>
          <a:p>
            <a:pPr marL="0" indent="0">
              <a:buNone/>
            </a:pPr>
            <a:r>
              <a:rPr lang="en-US" dirty="0"/>
              <a:t>print(it)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[1, 0, 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11 – Version 1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1212901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 and 3 reference the function below:*</a:t>
            </a:r>
          </a:p>
          <a:p>
            <a:pPr marL="0" indent="0">
              <a:buNone/>
            </a:pPr>
            <a:r>
              <a:rPr lang="en-US" sz="2400" dirty="0"/>
              <a:t>def whatever(b):</a:t>
            </a:r>
          </a:p>
          <a:p>
            <a:pPr marL="0" indent="0">
              <a:buNone/>
            </a:pPr>
            <a:r>
              <a:rPr lang="en-US" sz="2400" dirty="0"/>
              <a:t>    if </a:t>
            </a:r>
            <a:r>
              <a:rPr lang="en-US" sz="2400" dirty="0" err="1"/>
              <a:t>len</a:t>
            </a:r>
            <a:r>
              <a:rPr lang="en-US" sz="2400" dirty="0"/>
              <a:t>(b) &gt; 3:</a:t>
            </a:r>
          </a:p>
          <a:p>
            <a:pPr marL="0" indent="0">
              <a:buNone/>
            </a:pPr>
            <a:r>
              <a:rPr lang="en-US" sz="2400" dirty="0"/>
              <a:t>        c = []</a:t>
            </a:r>
          </a:p>
          <a:p>
            <a:pPr marL="0" indent="0">
              <a:buNone/>
            </a:pPr>
            <a:r>
              <a:rPr lang="en-US" sz="2400" dirty="0"/>
              <a:t>        for </a:t>
            </a:r>
            <a:r>
              <a:rPr lang="en-US" sz="2400" dirty="0" err="1"/>
              <a:t>i</a:t>
            </a:r>
            <a:r>
              <a:rPr lang="en-US" sz="2400" dirty="0"/>
              <a:t> in range(3):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c.append</a:t>
            </a:r>
            <a:r>
              <a:rPr lang="en-US" sz="2400" dirty="0"/>
              <a:t>(b[</a:t>
            </a:r>
            <a:r>
              <a:rPr lang="en-US" sz="2400" dirty="0" err="1"/>
              <a:t>i</a:t>
            </a:r>
            <a:r>
              <a:rPr lang="en-US" sz="2400" dirty="0"/>
              <a:t>])</a:t>
            </a:r>
          </a:p>
          <a:p>
            <a:pPr marL="0" indent="0">
              <a:buNone/>
            </a:pPr>
            <a:r>
              <a:rPr lang="en-US" sz="2400" dirty="0"/>
              <a:t>        return c</a:t>
            </a:r>
          </a:p>
          <a:p>
            <a:pPr marL="0" indent="0">
              <a:buNone/>
            </a:pPr>
            <a:r>
              <a:rPr lang="en-US" sz="2400" dirty="0"/>
              <a:t>    return b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Modify the function `whatever` so that it returns a list consisting of the first four elements of the argument list if that argument list is greater than four elements in length. Otherwise, `whatever' should return the argument list. Assume the argument is always a list.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def whatever(b):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if </a:t>
            </a:r>
            <a:r>
              <a:rPr lang="en-US" sz="2400" dirty="0" err="1">
                <a:solidFill>
                  <a:srgbClr val="0070C0"/>
                </a:solidFill>
              </a:rPr>
              <a:t>len</a:t>
            </a:r>
            <a:r>
              <a:rPr lang="en-US" sz="2400" dirty="0">
                <a:solidFill>
                  <a:srgbClr val="0070C0"/>
                </a:solidFill>
              </a:rPr>
              <a:t>(b) &gt; 4: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c = []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for 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in range(4):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    </a:t>
            </a:r>
            <a:r>
              <a:rPr lang="en-US" sz="2400" dirty="0" err="1">
                <a:solidFill>
                  <a:srgbClr val="0070C0"/>
                </a:solidFill>
              </a:rPr>
              <a:t>c.append</a:t>
            </a:r>
            <a:r>
              <a:rPr lang="en-US" sz="2400" dirty="0">
                <a:solidFill>
                  <a:srgbClr val="0070C0"/>
                </a:solidFill>
              </a:rPr>
              <a:t>(b[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    return c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    return b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concise(x, y):</a:t>
            </a:r>
          </a:p>
          <a:p>
            <a:pPr marL="0" indent="0">
              <a:buNone/>
            </a:pPr>
            <a:r>
              <a:rPr lang="es-ES" dirty="0"/>
              <a:t>    x = y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c = concise(concise(3, 3), 4)</a:t>
            </a:r>
          </a:p>
          <a:p>
            <a:pPr marL="0" indent="0">
              <a:buNone/>
            </a:pPr>
            <a:r>
              <a:rPr lang="en-US" dirty="0"/>
              <a:t>print(c)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9040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concise(x, y):</a:t>
            </a:r>
          </a:p>
          <a:p>
            <a:pPr marL="0" indent="0">
              <a:buNone/>
            </a:pPr>
            <a:r>
              <a:rPr lang="es-ES" dirty="0"/>
              <a:t>    x = y</a:t>
            </a:r>
          </a:p>
          <a:p>
            <a:pPr marL="0" indent="0">
              <a:buNone/>
            </a:pPr>
            <a:r>
              <a:rPr lang="es-ES" dirty="0"/>
              <a:t>    x += y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c = concise(concise('3','3'),'4')</a:t>
            </a:r>
          </a:p>
          <a:p>
            <a:pPr marL="0" indent="0">
              <a:buNone/>
            </a:pPr>
            <a:r>
              <a:rPr lang="en-US" dirty="0"/>
              <a:t>print(c)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44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88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11 – Version 2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*Problems 2 and 3 reference the function below:*</a:t>
            </a:r>
          </a:p>
          <a:p>
            <a:pPr marL="0" indent="0">
              <a:buNone/>
            </a:pPr>
            <a:r>
              <a:rPr lang="en-US" dirty="0"/>
              <a:t>def whatever(b):</a:t>
            </a:r>
          </a:p>
          <a:p>
            <a:pPr marL="0" indent="0">
              <a:buNone/>
            </a:pPr>
            <a:r>
              <a:rPr lang="en-US" dirty="0"/>
              <a:t>    if </a:t>
            </a:r>
            <a:r>
              <a:rPr lang="en-US" dirty="0" err="1"/>
              <a:t>len</a:t>
            </a:r>
            <a:r>
              <a:rPr lang="en-US" dirty="0"/>
              <a:t>(b) &gt; 3:</a:t>
            </a:r>
          </a:p>
          <a:p>
            <a:pPr marL="0" indent="0">
              <a:buNone/>
            </a:pPr>
            <a:r>
              <a:rPr lang="en-US" dirty="0"/>
              <a:t>        c = []</a:t>
            </a:r>
          </a:p>
          <a:p>
            <a:pPr marL="0" indent="0">
              <a:buNone/>
            </a:pPr>
            <a:r>
              <a:rPr lang="en-US" dirty="0"/>
              <a:t>        for </a:t>
            </a:r>
            <a:r>
              <a:rPr lang="en-US" dirty="0" err="1"/>
              <a:t>i</a:t>
            </a:r>
            <a:r>
              <a:rPr lang="en-US" dirty="0"/>
              <a:t> in range(3):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c.append</a:t>
            </a:r>
            <a:r>
              <a:rPr lang="en-US" dirty="0"/>
              <a:t>(b[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        return c</a:t>
            </a:r>
          </a:p>
          <a:p>
            <a:pPr marL="0" indent="0">
              <a:buNone/>
            </a:pPr>
            <a:r>
              <a:rPr lang="en-US" dirty="0"/>
              <a:t>    return b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it = whatever([1, 0, 1, 0, 1, 1])</a:t>
            </a:r>
          </a:p>
          <a:p>
            <a:pPr marL="0" indent="0">
              <a:buNone/>
            </a:pPr>
            <a:r>
              <a:rPr lang="en-US" dirty="0"/>
              <a:t>print(it)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[1, 0, 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1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976</TotalTime>
  <Words>858</Words>
  <Application>Microsoft Office PowerPoint</Application>
  <PresentationFormat>Widescreen</PresentationFormat>
  <Paragraphs>124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Office Theme</vt:lpstr>
      <vt:lpstr>Lab 12</vt:lpstr>
      <vt:lpstr>Announcement</vt:lpstr>
      <vt:lpstr>Quiz 11 – Version 1 Review</vt:lpstr>
      <vt:lpstr>Quiz 11 – Version 1 Review</vt:lpstr>
      <vt:lpstr>Quiz 11 – Version 1 Review</vt:lpstr>
      <vt:lpstr>Quiz 11 – Version 1 Review</vt:lpstr>
      <vt:lpstr>Quiz 11 – Version 2 Review</vt:lpstr>
      <vt:lpstr>Quiz 11 – Version 2 Review</vt:lpstr>
      <vt:lpstr>Quiz 11 – Version 2 Review</vt:lpstr>
      <vt:lpstr>Quiz 11 – Version 2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19</cp:revision>
  <dcterms:created xsi:type="dcterms:W3CDTF">2023-09-06T19:08:53Z</dcterms:created>
  <dcterms:modified xsi:type="dcterms:W3CDTF">2023-12-01T20:43:22Z</dcterms:modified>
</cp:coreProperties>
</file>