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8" r:id="rId4"/>
    <p:sldId id="257" r:id="rId5"/>
    <p:sldId id="259" r:id="rId6"/>
    <p:sldId id="268"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817920-B035-4607-BE9F-B9DE62424888}" v="4" dt="2023-11-08T17:57:23.5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96" y="11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omika Karuppaiah" userId="3f12a0000b74fade" providerId="LiveId" clId="{11817920-B035-4607-BE9F-B9DE62424888}"/>
    <pc:docChg chg="undo redo custSel addSld modSld">
      <pc:chgData name="Boomika Karuppaiah" userId="3f12a0000b74fade" providerId="LiveId" clId="{11817920-B035-4607-BE9F-B9DE62424888}" dt="2023-11-08T18:11:55.995" v="108" actId="20577"/>
      <pc:docMkLst>
        <pc:docMk/>
      </pc:docMkLst>
      <pc:sldChg chg="modSp mod">
        <pc:chgData name="Boomika Karuppaiah" userId="3f12a0000b74fade" providerId="LiveId" clId="{11817920-B035-4607-BE9F-B9DE62424888}" dt="2023-11-08T17:14:54.095" v="7"/>
        <pc:sldMkLst>
          <pc:docMk/>
          <pc:sldMk cId="1490069061" sldId="256"/>
        </pc:sldMkLst>
        <pc:spChg chg="mod">
          <ac:chgData name="Boomika Karuppaiah" userId="3f12a0000b74fade" providerId="LiveId" clId="{11817920-B035-4607-BE9F-B9DE62424888}" dt="2023-11-08T17:14:54.095" v="7"/>
          <ac:spMkLst>
            <pc:docMk/>
            <pc:sldMk cId="1490069061" sldId="256"/>
            <ac:spMk id="2" creationId="{BC604524-08A4-1DC0-72FA-EF434BD7F74F}"/>
          </ac:spMkLst>
        </pc:spChg>
        <pc:spChg chg="mod">
          <ac:chgData name="Boomika Karuppaiah" userId="3f12a0000b74fade" providerId="LiveId" clId="{11817920-B035-4607-BE9F-B9DE62424888}" dt="2023-11-08T17:14:54.095" v="7"/>
          <ac:spMkLst>
            <pc:docMk/>
            <pc:sldMk cId="1490069061" sldId="256"/>
            <ac:spMk id="3" creationId="{DA2F5FFC-696A-553E-3259-B51BBEBCF22A}"/>
          </ac:spMkLst>
        </pc:spChg>
      </pc:sldChg>
      <pc:sldChg chg="modSp mod">
        <pc:chgData name="Boomika Karuppaiah" userId="3f12a0000b74fade" providerId="LiveId" clId="{11817920-B035-4607-BE9F-B9DE62424888}" dt="2023-11-08T17:54:18.664" v="81" actId="27636"/>
        <pc:sldMkLst>
          <pc:docMk/>
          <pc:sldMk cId="1137892060" sldId="257"/>
        </pc:sldMkLst>
        <pc:spChg chg="mod">
          <ac:chgData name="Boomika Karuppaiah" userId="3f12a0000b74fade" providerId="LiveId" clId="{11817920-B035-4607-BE9F-B9DE62424888}" dt="2023-11-08T17:50:50.957" v="62"/>
          <ac:spMkLst>
            <pc:docMk/>
            <pc:sldMk cId="1137892060" sldId="257"/>
            <ac:spMk id="2" creationId="{0A7E28C3-ACAC-9B00-4EE1-F1432F02A1D6}"/>
          </ac:spMkLst>
        </pc:spChg>
        <pc:spChg chg="mod">
          <ac:chgData name="Boomika Karuppaiah" userId="3f12a0000b74fade" providerId="LiveId" clId="{11817920-B035-4607-BE9F-B9DE62424888}" dt="2023-11-08T17:54:18.664" v="81" actId="27636"/>
          <ac:spMkLst>
            <pc:docMk/>
            <pc:sldMk cId="1137892060" sldId="257"/>
            <ac:spMk id="3" creationId="{4C0067C2-4C62-DCEB-681D-C15848223E9A}"/>
          </ac:spMkLst>
        </pc:spChg>
      </pc:sldChg>
      <pc:sldChg chg="modSp mod">
        <pc:chgData name="Boomika Karuppaiah" userId="3f12a0000b74fade" providerId="LiveId" clId="{11817920-B035-4607-BE9F-B9DE62424888}" dt="2023-11-08T17:52:47.092" v="73" actId="27636"/>
        <pc:sldMkLst>
          <pc:docMk/>
          <pc:sldMk cId="969919095" sldId="258"/>
        </pc:sldMkLst>
        <pc:spChg chg="mod">
          <ac:chgData name="Boomika Karuppaiah" userId="3f12a0000b74fade" providerId="LiveId" clId="{11817920-B035-4607-BE9F-B9DE62424888}" dt="2023-11-08T17:50:36.730" v="61" actId="20577"/>
          <ac:spMkLst>
            <pc:docMk/>
            <pc:sldMk cId="969919095" sldId="258"/>
            <ac:spMk id="2" creationId="{67514435-FFD1-950D-4755-EF06AD819A52}"/>
          </ac:spMkLst>
        </pc:spChg>
        <pc:spChg chg="mod">
          <ac:chgData name="Boomika Karuppaiah" userId="3f12a0000b74fade" providerId="LiveId" clId="{11817920-B035-4607-BE9F-B9DE62424888}" dt="2023-11-08T17:52:47.092" v="73" actId="27636"/>
          <ac:spMkLst>
            <pc:docMk/>
            <pc:sldMk cId="969919095" sldId="258"/>
            <ac:spMk id="3" creationId="{1C6503F7-483C-DDE5-DB85-5C44FBBD1B3A}"/>
          </ac:spMkLst>
        </pc:spChg>
      </pc:sldChg>
      <pc:sldChg chg="modSp mod">
        <pc:chgData name="Boomika Karuppaiah" userId="3f12a0000b74fade" providerId="LiveId" clId="{11817920-B035-4607-BE9F-B9DE62424888}" dt="2023-11-08T17:55:41.696" v="90" actId="20577"/>
        <pc:sldMkLst>
          <pc:docMk/>
          <pc:sldMk cId="4163963548" sldId="259"/>
        </pc:sldMkLst>
        <pc:spChg chg="mod">
          <ac:chgData name="Boomika Karuppaiah" userId="3f12a0000b74fade" providerId="LiveId" clId="{11817920-B035-4607-BE9F-B9DE62424888}" dt="2023-11-08T17:50:55.194" v="63"/>
          <ac:spMkLst>
            <pc:docMk/>
            <pc:sldMk cId="4163963548" sldId="259"/>
            <ac:spMk id="2" creationId="{06D38333-BB9A-2433-C39F-3232563F503D}"/>
          </ac:spMkLst>
        </pc:spChg>
        <pc:spChg chg="mod">
          <ac:chgData name="Boomika Karuppaiah" userId="3f12a0000b74fade" providerId="LiveId" clId="{11817920-B035-4607-BE9F-B9DE62424888}" dt="2023-11-08T17:55:41.696" v="90" actId="20577"/>
          <ac:spMkLst>
            <pc:docMk/>
            <pc:sldMk cId="4163963548" sldId="259"/>
            <ac:spMk id="3" creationId="{6838BA17-5658-F58F-CBF4-E9F14F419E8A}"/>
          </ac:spMkLst>
        </pc:spChg>
      </pc:sldChg>
      <pc:sldChg chg="delSp modSp mod delDesignElem">
        <pc:chgData name="Boomika Karuppaiah" userId="3f12a0000b74fade" providerId="LiveId" clId="{11817920-B035-4607-BE9F-B9DE62424888}" dt="2023-11-08T17:17:32.320" v="45" actId="207"/>
        <pc:sldMkLst>
          <pc:docMk/>
          <pc:sldMk cId="1524360743" sldId="263"/>
        </pc:sldMkLst>
        <pc:spChg chg="mod">
          <ac:chgData name="Boomika Karuppaiah" userId="3f12a0000b74fade" providerId="LiveId" clId="{11817920-B035-4607-BE9F-B9DE62424888}" dt="2023-11-08T17:15:06.731" v="8" actId="1076"/>
          <ac:spMkLst>
            <pc:docMk/>
            <pc:sldMk cId="1524360743" sldId="263"/>
            <ac:spMk id="2" creationId="{EBDCEE99-0B31-8C9F-B53C-468579498E6F}"/>
          </ac:spMkLst>
        </pc:spChg>
        <pc:spChg chg="mod">
          <ac:chgData name="Boomika Karuppaiah" userId="3f12a0000b74fade" providerId="LiveId" clId="{11817920-B035-4607-BE9F-B9DE62424888}" dt="2023-11-08T17:17:32.320" v="45" actId="207"/>
          <ac:spMkLst>
            <pc:docMk/>
            <pc:sldMk cId="1524360743" sldId="263"/>
            <ac:spMk id="3" creationId="{89BD03F4-3023-8DC3-044D-DCD76211E77A}"/>
          </ac:spMkLst>
        </pc:spChg>
        <pc:spChg chg="del">
          <ac:chgData name="Boomika Karuppaiah" userId="3f12a0000b74fade" providerId="LiveId" clId="{11817920-B035-4607-BE9F-B9DE62424888}" dt="2023-11-08T17:14:45.168" v="5" actId="478"/>
          <ac:spMkLst>
            <pc:docMk/>
            <pc:sldMk cId="1524360743" sldId="263"/>
            <ac:spMk id="5" creationId="{94CF0D7D-BF1B-EF63-0DD0-BA34528FBD6B}"/>
          </ac:spMkLst>
        </pc:spChg>
        <pc:spChg chg="del">
          <ac:chgData name="Boomika Karuppaiah" userId="3f12a0000b74fade" providerId="LiveId" clId="{11817920-B035-4607-BE9F-B9DE62424888}" dt="2023-11-08T17:14:41.588" v="4" actId="478"/>
          <ac:spMkLst>
            <pc:docMk/>
            <pc:sldMk cId="1524360743" sldId="263"/>
            <ac:spMk id="6" creationId="{73E9B2DB-B24C-9365-EDF0-F4EE42B3CD00}"/>
          </ac:spMkLst>
        </pc:spChg>
        <pc:spChg chg="del">
          <ac:chgData name="Boomika Karuppaiah" userId="3f12a0000b74fade" providerId="LiveId" clId="{11817920-B035-4607-BE9F-B9DE62424888}" dt="2023-11-08T17:14:54.095" v="7"/>
          <ac:spMkLst>
            <pc:docMk/>
            <pc:sldMk cId="1524360743" sldId="263"/>
            <ac:spMk id="1038" creationId="{72D05657-94EE-4B2D-BC1B-A1D065063658}"/>
          </ac:spMkLst>
        </pc:spChg>
        <pc:spChg chg="del">
          <ac:chgData name="Boomika Karuppaiah" userId="3f12a0000b74fade" providerId="LiveId" clId="{11817920-B035-4607-BE9F-B9DE62424888}" dt="2023-11-08T17:14:54.095" v="7"/>
          <ac:spMkLst>
            <pc:docMk/>
            <pc:sldMk cId="1524360743" sldId="263"/>
            <ac:spMk id="1040" creationId="{7586665A-47B3-4AEE-BC94-15D89FF706B3}"/>
          </ac:spMkLst>
        </pc:spChg>
        <pc:picChg chg="del">
          <ac:chgData name="Boomika Karuppaiah" userId="3f12a0000b74fade" providerId="LiveId" clId="{11817920-B035-4607-BE9F-B9DE62424888}" dt="2023-11-08T17:14:37.114" v="3" actId="478"/>
          <ac:picMkLst>
            <pc:docMk/>
            <pc:sldMk cId="1524360743" sldId="263"/>
            <ac:picMk id="1026" creationId="{E9AFA0B3-D878-8A13-7759-4A1AF99A2387}"/>
          </ac:picMkLst>
        </pc:picChg>
        <pc:picChg chg="del">
          <ac:chgData name="Boomika Karuppaiah" userId="3f12a0000b74fade" providerId="LiveId" clId="{11817920-B035-4607-BE9F-B9DE62424888}" dt="2023-11-08T17:14:34.256" v="2" actId="478"/>
          <ac:picMkLst>
            <pc:docMk/>
            <pc:sldMk cId="1524360743" sldId="263"/>
            <ac:picMk id="1028" creationId="{DA7369AC-6F0E-7347-F8B3-6394A436D607}"/>
          </ac:picMkLst>
        </pc:picChg>
      </pc:sldChg>
      <pc:sldChg chg="modSp mod">
        <pc:chgData name="Boomika Karuppaiah" userId="3f12a0000b74fade" providerId="LiveId" clId="{11817920-B035-4607-BE9F-B9DE62424888}" dt="2023-11-08T18:11:52.160" v="107" actId="20577"/>
        <pc:sldMkLst>
          <pc:docMk/>
          <pc:sldMk cId="3716912165" sldId="265"/>
        </pc:sldMkLst>
        <pc:spChg chg="mod">
          <ac:chgData name="Boomika Karuppaiah" userId="3f12a0000b74fade" providerId="LiveId" clId="{11817920-B035-4607-BE9F-B9DE62424888}" dt="2023-11-08T18:11:52.160" v="107" actId="20577"/>
          <ac:spMkLst>
            <pc:docMk/>
            <pc:sldMk cId="3716912165" sldId="265"/>
            <ac:spMk id="2" creationId="{50AE83EB-D323-FDA4-C250-3023D5323620}"/>
          </ac:spMkLst>
        </pc:spChg>
      </pc:sldChg>
      <pc:sldChg chg="modSp">
        <pc:chgData name="Boomika Karuppaiah" userId="3f12a0000b74fade" providerId="LiveId" clId="{11817920-B035-4607-BE9F-B9DE62424888}" dt="2023-11-08T17:14:54.095" v="7"/>
        <pc:sldMkLst>
          <pc:docMk/>
          <pc:sldMk cId="1962528031" sldId="267"/>
        </pc:sldMkLst>
        <pc:spChg chg="mod">
          <ac:chgData name="Boomika Karuppaiah" userId="3f12a0000b74fade" providerId="LiveId" clId="{11817920-B035-4607-BE9F-B9DE62424888}" dt="2023-11-08T17:14:54.095" v="7"/>
          <ac:spMkLst>
            <pc:docMk/>
            <pc:sldMk cId="1962528031" sldId="267"/>
            <ac:spMk id="2" creationId="{7EA85CF4-3D64-B957-D73D-4FF3DBC6396D}"/>
          </ac:spMkLst>
        </pc:spChg>
      </pc:sldChg>
      <pc:sldChg chg="modSp mod">
        <pc:chgData name="Boomika Karuppaiah" userId="3f12a0000b74fade" providerId="LiveId" clId="{11817920-B035-4607-BE9F-B9DE62424888}" dt="2023-11-08T17:57:12.312" v="96" actId="27636"/>
        <pc:sldMkLst>
          <pc:docMk/>
          <pc:sldMk cId="3421360743" sldId="268"/>
        </pc:sldMkLst>
        <pc:spChg chg="mod">
          <ac:chgData name="Boomika Karuppaiah" userId="3f12a0000b74fade" providerId="LiveId" clId="{11817920-B035-4607-BE9F-B9DE62424888}" dt="2023-11-08T17:50:59.084" v="64"/>
          <ac:spMkLst>
            <pc:docMk/>
            <pc:sldMk cId="3421360743" sldId="268"/>
            <ac:spMk id="2" creationId="{06D38333-BB9A-2433-C39F-3232563F503D}"/>
          </ac:spMkLst>
        </pc:spChg>
        <pc:spChg chg="mod">
          <ac:chgData name="Boomika Karuppaiah" userId="3f12a0000b74fade" providerId="LiveId" clId="{11817920-B035-4607-BE9F-B9DE62424888}" dt="2023-11-08T17:57:12.312" v="96" actId="27636"/>
          <ac:spMkLst>
            <pc:docMk/>
            <pc:sldMk cId="3421360743" sldId="268"/>
            <ac:spMk id="3" creationId="{6838BA17-5658-F58F-CBF4-E9F14F419E8A}"/>
          </ac:spMkLst>
        </pc:spChg>
      </pc:sldChg>
      <pc:sldChg chg="modSp mod">
        <pc:chgData name="Boomika Karuppaiah" userId="3f12a0000b74fade" providerId="LiveId" clId="{11817920-B035-4607-BE9F-B9DE62424888}" dt="2023-11-08T18:11:55.995" v="108" actId="20577"/>
        <pc:sldMkLst>
          <pc:docMk/>
          <pc:sldMk cId="346086026" sldId="270"/>
        </pc:sldMkLst>
        <pc:spChg chg="mod">
          <ac:chgData name="Boomika Karuppaiah" userId="3f12a0000b74fade" providerId="LiveId" clId="{11817920-B035-4607-BE9F-B9DE62424888}" dt="2023-11-08T18:11:55.995" v="108" actId="20577"/>
          <ac:spMkLst>
            <pc:docMk/>
            <pc:sldMk cId="346086026" sldId="270"/>
            <ac:spMk id="2" creationId="{50AE83EB-D323-FDA4-C250-3023D5323620}"/>
          </ac:spMkLst>
        </pc:spChg>
      </pc:sldChg>
      <pc:sldChg chg="modSp add mod">
        <pc:chgData name="Boomika Karuppaiah" userId="3f12a0000b74fade" providerId="LiveId" clId="{11817920-B035-4607-BE9F-B9DE62424888}" dt="2023-11-08T17:59:48.582" v="106"/>
        <pc:sldMkLst>
          <pc:docMk/>
          <pc:sldMk cId="1003542538" sldId="271"/>
        </pc:sldMkLst>
        <pc:spChg chg="mod">
          <ac:chgData name="Boomika Karuppaiah" userId="3f12a0000b74fade" providerId="LiveId" clId="{11817920-B035-4607-BE9F-B9DE62424888}" dt="2023-11-08T17:57:28.044" v="98" actId="20577"/>
          <ac:spMkLst>
            <pc:docMk/>
            <pc:sldMk cId="1003542538" sldId="271"/>
            <ac:spMk id="2" creationId="{67514435-FFD1-950D-4755-EF06AD819A52}"/>
          </ac:spMkLst>
        </pc:spChg>
        <pc:spChg chg="mod">
          <ac:chgData name="Boomika Karuppaiah" userId="3f12a0000b74fade" providerId="LiveId" clId="{11817920-B035-4607-BE9F-B9DE62424888}" dt="2023-11-08T17:59:48.582" v="106"/>
          <ac:spMkLst>
            <pc:docMk/>
            <pc:sldMk cId="1003542538" sldId="271"/>
            <ac:spMk id="3" creationId="{1C6503F7-483C-DDE5-DB85-5C44FBBD1B3A}"/>
          </ac:spMkLst>
        </pc:spChg>
      </pc:sldChg>
      <pc:sldChg chg="modSp add mod">
        <pc:chgData name="Boomika Karuppaiah" userId="3f12a0000b74fade" providerId="LiveId" clId="{11817920-B035-4607-BE9F-B9DE62424888}" dt="2023-11-08T17:57:31.167" v="99" actId="20577"/>
        <pc:sldMkLst>
          <pc:docMk/>
          <pc:sldMk cId="3936985040" sldId="272"/>
        </pc:sldMkLst>
        <pc:spChg chg="mod">
          <ac:chgData name="Boomika Karuppaiah" userId="3f12a0000b74fade" providerId="LiveId" clId="{11817920-B035-4607-BE9F-B9DE62424888}" dt="2023-11-08T17:57:31.167" v="99" actId="20577"/>
          <ac:spMkLst>
            <pc:docMk/>
            <pc:sldMk cId="3936985040" sldId="272"/>
            <ac:spMk id="2" creationId="{0A7E28C3-ACAC-9B00-4EE1-F1432F02A1D6}"/>
          </ac:spMkLst>
        </pc:spChg>
      </pc:sldChg>
      <pc:sldChg chg="modSp add mod">
        <pc:chgData name="Boomika Karuppaiah" userId="3f12a0000b74fade" providerId="LiveId" clId="{11817920-B035-4607-BE9F-B9DE62424888}" dt="2023-11-08T17:57:33.976" v="100" actId="20577"/>
        <pc:sldMkLst>
          <pc:docMk/>
          <pc:sldMk cId="2654389018" sldId="273"/>
        </pc:sldMkLst>
        <pc:spChg chg="mod">
          <ac:chgData name="Boomika Karuppaiah" userId="3f12a0000b74fade" providerId="LiveId" clId="{11817920-B035-4607-BE9F-B9DE62424888}" dt="2023-11-08T17:57:33.976" v="100" actId="20577"/>
          <ac:spMkLst>
            <pc:docMk/>
            <pc:sldMk cId="2654389018" sldId="273"/>
            <ac:spMk id="2" creationId="{06D38333-BB9A-2433-C39F-3232563F503D}"/>
          </ac:spMkLst>
        </pc:spChg>
      </pc:sldChg>
      <pc:sldChg chg="modSp add mod">
        <pc:chgData name="Boomika Karuppaiah" userId="3f12a0000b74fade" providerId="LiveId" clId="{11817920-B035-4607-BE9F-B9DE62424888}" dt="2023-11-08T17:57:38.006" v="101" actId="20577"/>
        <pc:sldMkLst>
          <pc:docMk/>
          <pc:sldMk cId="428038107" sldId="274"/>
        </pc:sldMkLst>
        <pc:spChg chg="mod">
          <ac:chgData name="Boomika Karuppaiah" userId="3f12a0000b74fade" providerId="LiveId" clId="{11817920-B035-4607-BE9F-B9DE62424888}" dt="2023-11-08T17:57:38.006" v="101" actId="20577"/>
          <ac:spMkLst>
            <pc:docMk/>
            <pc:sldMk cId="428038107" sldId="274"/>
            <ac:spMk id="2" creationId="{06D38333-BB9A-2433-C39F-3232563F503D}"/>
          </ac:spMkLst>
        </pc:spChg>
      </pc:sldChg>
    </pc:docChg>
  </pc:docChgLst>
  <pc:docChgLst>
    <pc:chgData name="Boomika Karuppaiah" userId="3f12a0000b74fade" providerId="LiveId" clId="{D9B96080-DCA3-4EFB-A1FF-7CC988725980}"/>
    <pc:docChg chg="undo custSel addSld delSld modSld">
      <pc:chgData name="Boomika Karuppaiah" userId="3f12a0000b74fade" providerId="LiveId" clId="{D9B96080-DCA3-4EFB-A1FF-7CC988725980}" dt="2023-11-01T19:52:24.124" v="918" actId="47"/>
      <pc:docMkLst>
        <pc:docMk/>
      </pc:docMkLst>
      <pc:sldChg chg="delSp modSp mod">
        <pc:chgData name="Boomika Karuppaiah" userId="3f12a0000b74fade" providerId="LiveId" clId="{D9B96080-DCA3-4EFB-A1FF-7CC988725980}" dt="2023-11-01T19:19:05.358" v="271" actId="478"/>
        <pc:sldMkLst>
          <pc:docMk/>
          <pc:sldMk cId="3716912165" sldId="265"/>
        </pc:sldMkLst>
        <pc:spChg chg="mod">
          <ac:chgData name="Boomika Karuppaiah" userId="3f12a0000b74fade" providerId="LiveId" clId="{D9B96080-DCA3-4EFB-A1FF-7CC988725980}" dt="2023-11-01T19:19:01.098" v="269" actId="27636"/>
          <ac:spMkLst>
            <pc:docMk/>
            <pc:sldMk cId="3716912165" sldId="265"/>
            <ac:spMk id="3" creationId="{50CFAFEA-FCCC-D54A-011E-59FF28458D19}"/>
          </ac:spMkLst>
        </pc:spChg>
        <pc:spChg chg="del mod">
          <ac:chgData name="Boomika Karuppaiah" userId="3f12a0000b74fade" providerId="LiveId" clId="{D9B96080-DCA3-4EFB-A1FF-7CC988725980}" dt="2023-11-01T19:19:05.358" v="271" actId="478"/>
          <ac:spMkLst>
            <pc:docMk/>
            <pc:sldMk cId="3716912165" sldId="265"/>
            <ac:spMk id="4" creationId="{B70C8643-A527-DE7A-A9D4-8F681DB5F15C}"/>
          </ac:spMkLst>
        </pc:spChg>
      </pc:sldChg>
      <pc:sldChg chg="modSp mod">
        <pc:chgData name="Boomika Karuppaiah" userId="3f12a0000b74fade" providerId="LiveId" clId="{D9B96080-DCA3-4EFB-A1FF-7CC988725980}" dt="2023-11-01T19:29:11.862" v="750" actId="20577"/>
        <pc:sldMkLst>
          <pc:docMk/>
          <pc:sldMk cId="346086026" sldId="270"/>
        </pc:sldMkLst>
        <pc:spChg chg="mod">
          <ac:chgData name="Boomika Karuppaiah" userId="3f12a0000b74fade" providerId="LiveId" clId="{D9B96080-DCA3-4EFB-A1FF-7CC988725980}" dt="2023-11-01T19:29:11.862" v="750" actId="20577"/>
          <ac:spMkLst>
            <pc:docMk/>
            <pc:sldMk cId="346086026" sldId="270"/>
            <ac:spMk id="3" creationId="{50CFAFEA-FCCC-D54A-011E-59FF28458D19}"/>
          </ac:spMkLst>
        </pc:spChg>
      </pc:sldChg>
      <pc:sldChg chg="addSp delSp modSp add del mod">
        <pc:chgData name="Boomika Karuppaiah" userId="3f12a0000b74fade" providerId="LiveId" clId="{D9B96080-DCA3-4EFB-A1FF-7CC988725980}" dt="2023-11-01T19:52:24.124" v="918" actId="47"/>
        <pc:sldMkLst>
          <pc:docMk/>
          <pc:sldMk cId="3331166727" sldId="271"/>
        </pc:sldMkLst>
        <pc:spChg chg="del">
          <ac:chgData name="Boomika Karuppaiah" userId="3f12a0000b74fade" providerId="LiveId" clId="{D9B96080-DCA3-4EFB-A1FF-7CC988725980}" dt="2023-11-01T19:52:21.810" v="917" actId="478"/>
          <ac:spMkLst>
            <pc:docMk/>
            <pc:sldMk cId="3331166727" sldId="271"/>
            <ac:spMk id="2" creationId="{50AE83EB-D323-FDA4-C250-3023D5323620}"/>
          </ac:spMkLst>
        </pc:spChg>
        <pc:spChg chg="del mod">
          <ac:chgData name="Boomika Karuppaiah" userId="3f12a0000b74fade" providerId="LiveId" clId="{D9B96080-DCA3-4EFB-A1FF-7CC988725980}" dt="2023-11-01T19:52:18.902" v="916" actId="478"/>
          <ac:spMkLst>
            <pc:docMk/>
            <pc:sldMk cId="3331166727" sldId="271"/>
            <ac:spMk id="3" creationId="{50CFAFEA-FCCC-D54A-011E-59FF28458D19}"/>
          </ac:spMkLst>
        </pc:spChg>
        <pc:spChg chg="add mod">
          <ac:chgData name="Boomika Karuppaiah" userId="3f12a0000b74fade" providerId="LiveId" clId="{D9B96080-DCA3-4EFB-A1FF-7CC988725980}" dt="2023-11-01T19:52:18.902" v="916" actId="478"/>
          <ac:spMkLst>
            <pc:docMk/>
            <pc:sldMk cId="3331166727" sldId="271"/>
            <ac:spMk id="5" creationId="{BDBD0707-3573-B324-0AAA-CBE2CB7255E1}"/>
          </ac:spMkLst>
        </pc:spChg>
        <pc:spChg chg="add mod">
          <ac:chgData name="Boomika Karuppaiah" userId="3f12a0000b74fade" providerId="LiveId" clId="{D9B96080-DCA3-4EFB-A1FF-7CC988725980}" dt="2023-11-01T19:52:21.810" v="917" actId="478"/>
          <ac:spMkLst>
            <pc:docMk/>
            <pc:sldMk cId="3331166727" sldId="271"/>
            <ac:spMk id="7" creationId="{C715C276-4E31-1273-652A-8E204FD265AA}"/>
          </ac:spMkLst>
        </pc:spChg>
      </pc:sldChg>
    </pc:docChg>
  </pc:docChgLst>
  <pc:docChgLst>
    <pc:chgData name="Boomika Karuppaiah" userId="3f12a0000b74fade" providerId="LiveId" clId="{4C95F76F-7F6F-45A0-8349-4DEF5B268B94}"/>
    <pc:docChg chg="undo redo custSel delSld modSld sldOrd">
      <pc:chgData name="Boomika Karuppaiah" userId="3f12a0000b74fade" providerId="LiveId" clId="{4C95F76F-7F6F-45A0-8349-4DEF5B268B94}" dt="2023-09-27T19:25:31.477" v="668" actId="20577"/>
      <pc:docMkLst>
        <pc:docMk/>
      </pc:docMkLst>
      <pc:sldChg chg="modSp mod">
        <pc:chgData name="Boomika Karuppaiah" userId="3f12a0000b74fade" providerId="LiveId" clId="{4C95F76F-7F6F-45A0-8349-4DEF5B268B94}" dt="2023-09-27T17:08:57.601" v="8" actId="20577"/>
        <pc:sldMkLst>
          <pc:docMk/>
          <pc:sldMk cId="1490069061" sldId="256"/>
        </pc:sldMkLst>
        <pc:spChg chg="mod">
          <ac:chgData name="Boomika Karuppaiah" userId="3f12a0000b74fade" providerId="LiveId" clId="{4C95F76F-7F6F-45A0-8349-4DEF5B268B94}" dt="2023-09-27T17:08:53.652" v="6" actId="20577"/>
          <ac:spMkLst>
            <pc:docMk/>
            <pc:sldMk cId="1490069061" sldId="256"/>
            <ac:spMk id="2" creationId="{BC604524-08A4-1DC0-72FA-EF434BD7F74F}"/>
          </ac:spMkLst>
        </pc:spChg>
        <pc:spChg chg="mod">
          <ac:chgData name="Boomika Karuppaiah" userId="3f12a0000b74fade" providerId="LiveId" clId="{4C95F76F-7F6F-45A0-8349-4DEF5B268B94}" dt="2023-09-27T17:08:57.601" v="8" actId="20577"/>
          <ac:spMkLst>
            <pc:docMk/>
            <pc:sldMk cId="1490069061" sldId="256"/>
            <ac:spMk id="3" creationId="{DA2F5FFC-696A-553E-3259-B51BBEBCF22A}"/>
          </ac:spMkLst>
        </pc:spChg>
      </pc:sldChg>
      <pc:sldChg chg="addSp delSp modSp mod">
        <pc:chgData name="Boomika Karuppaiah" userId="3f12a0000b74fade" providerId="LiveId" clId="{4C95F76F-7F6F-45A0-8349-4DEF5B268B94}" dt="2023-09-27T17:17:09.823" v="55" actId="1076"/>
        <pc:sldMkLst>
          <pc:docMk/>
          <pc:sldMk cId="1137892060" sldId="257"/>
        </pc:sldMkLst>
        <pc:spChg chg="mod">
          <ac:chgData name="Boomika Karuppaiah" userId="3f12a0000b74fade" providerId="LiveId" clId="{4C95F76F-7F6F-45A0-8349-4DEF5B268B94}" dt="2023-09-27T17:17:09.823" v="55" actId="1076"/>
          <ac:spMkLst>
            <pc:docMk/>
            <pc:sldMk cId="1137892060" sldId="257"/>
            <ac:spMk id="3" creationId="{4C0067C2-4C62-DCEB-681D-C15848223E9A}"/>
          </ac:spMkLst>
        </pc:spChg>
        <pc:spChg chg="add del">
          <ac:chgData name="Boomika Karuppaiah" userId="3f12a0000b74fade" providerId="LiveId" clId="{4C95F76F-7F6F-45A0-8349-4DEF5B268B94}" dt="2023-09-27T17:15:07.859" v="30"/>
          <ac:spMkLst>
            <pc:docMk/>
            <pc:sldMk cId="1137892060" sldId="257"/>
            <ac:spMk id="4" creationId="{0684EC05-7CD1-3E20-D485-95A7D2286E69}"/>
          </ac:spMkLst>
        </pc:spChg>
      </pc:sldChg>
      <pc:sldChg chg="modSp mod">
        <pc:chgData name="Boomika Karuppaiah" userId="3f12a0000b74fade" providerId="LiveId" clId="{4C95F76F-7F6F-45A0-8349-4DEF5B268B94}" dt="2023-09-27T17:18:02.947" v="77" actId="20577"/>
        <pc:sldMkLst>
          <pc:docMk/>
          <pc:sldMk cId="969919095" sldId="258"/>
        </pc:sldMkLst>
        <pc:spChg chg="mod">
          <ac:chgData name="Boomika Karuppaiah" userId="3f12a0000b74fade" providerId="LiveId" clId="{4C95F76F-7F6F-45A0-8349-4DEF5B268B94}" dt="2023-09-27T17:18:02.947" v="77" actId="20577"/>
          <ac:spMkLst>
            <pc:docMk/>
            <pc:sldMk cId="969919095" sldId="258"/>
            <ac:spMk id="3" creationId="{1C6503F7-483C-DDE5-DB85-5C44FBBD1B3A}"/>
          </ac:spMkLst>
        </pc:spChg>
      </pc:sldChg>
      <pc:sldChg chg="modSp mod">
        <pc:chgData name="Boomika Karuppaiah" userId="3f12a0000b74fade" providerId="LiveId" clId="{4C95F76F-7F6F-45A0-8349-4DEF5B268B94}" dt="2023-09-27T17:20:56.699" v="105" actId="207"/>
        <pc:sldMkLst>
          <pc:docMk/>
          <pc:sldMk cId="4163963548" sldId="259"/>
        </pc:sldMkLst>
        <pc:spChg chg="mod">
          <ac:chgData name="Boomika Karuppaiah" userId="3f12a0000b74fade" providerId="LiveId" clId="{4C95F76F-7F6F-45A0-8349-4DEF5B268B94}" dt="2023-09-27T17:19:36.682" v="99" actId="1076"/>
          <ac:spMkLst>
            <pc:docMk/>
            <pc:sldMk cId="4163963548" sldId="259"/>
            <ac:spMk id="2" creationId="{06D38333-BB9A-2433-C39F-3232563F503D}"/>
          </ac:spMkLst>
        </pc:spChg>
        <pc:spChg chg="mod">
          <ac:chgData name="Boomika Karuppaiah" userId="3f12a0000b74fade" providerId="LiveId" clId="{4C95F76F-7F6F-45A0-8349-4DEF5B268B94}" dt="2023-09-27T17:20:56.699" v="105" actId="207"/>
          <ac:spMkLst>
            <pc:docMk/>
            <pc:sldMk cId="4163963548" sldId="259"/>
            <ac:spMk id="3" creationId="{6838BA17-5658-F58F-CBF4-E9F14F419E8A}"/>
          </ac:spMkLst>
        </pc:spChg>
      </pc:sldChg>
      <pc:sldChg chg="modSp mod">
        <pc:chgData name="Boomika Karuppaiah" userId="3f12a0000b74fade" providerId="LiveId" clId="{4C95F76F-7F6F-45A0-8349-4DEF5B268B94}" dt="2023-09-27T17:26:41.001" v="162" actId="27636"/>
        <pc:sldMkLst>
          <pc:docMk/>
          <pc:sldMk cId="1063019941" sldId="260"/>
        </pc:sldMkLst>
        <pc:spChg chg="mod">
          <ac:chgData name="Boomika Karuppaiah" userId="3f12a0000b74fade" providerId="LiveId" clId="{4C95F76F-7F6F-45A0-8349-4DEF5B268B94}" dt="2023-09-27T17:26:41.001" v="162" actId="27636"/>
          <ac:spMkLst>
            <pc:docMk/>
            <pc:sldMk cId="1063019941" sldId="260"/>
            <ac:spMk id="3" creationId="{4C0067C2-4C62-DCEB-681D-C15848223E9A}"/>
          </ac:spMkLst>
        </pc:spChg>
      </pc:sldChg>
      <pc:sldChg chg="modSp mod">
        <pc:chgData name="Boomika Karuppaiah" userId="3f12a0000b74fade" providerId="LiveId" clId="{4C95F76F-7F6F-45A0-8349-4DEF5B268B94}" dt="2023-09-27T17:27:17.430" v="175" actId="27636"/>
        <pc:sldMkLst>
          <pc:docMk/>
          <pc:sldMk cId="2291933791" sldId="261"/>
        </pc:sldMkLst>
        <pc:spChg chg="mod">
          <ac:chgData name="Boomika Karuppaiah" userId="3f12a0000b74fade" providerId="LiveId" clId="{4C95F76F-7F6F-45A0-8349-4DEF5B268B94}" dt="2023-09-27T17:27:17.430" v="175" actId="27636"/>
          <ac:spMkLst>
            <pc:docMk/>
            <pc:sldMk cId="2291933791" sldId="261"/>
            <ac:spMk id="3" creationId="{1C6503F7-483C-DDE5-DB85-5C44FBBD1B3A}"/>
          </ac:spMkLst>
        </pc:spChg>
      </pc:sldChg>
      <pc:sldChg chg="modSp mod">
        <pc:chgData name="Boomika Karuppaiah" userId="3f12a0000b74fade" providerId="LiveId" clId="{4C95F76F-7F6F-45A0-8349-4DEF5B268B94}" dt="2023-09-27T17:28:24.294" v="193" actId="207"/>
        <pc:sldMkLst>
          <pc:docMk/>
          <pc:sldMk cId="3319488124" sldId="262"/>
        </pc:sldMkLst>
        <pc:spChg chg="mod">
          <ac:chgData name="Boomika Karuppaiah" userId="3f12a0000b74fade" providerId="LiveId" clId="{4C95F76F-7F6F-45A0-8349-4DEF5B268B94}" dt="2023-09-27T17:28:24.294" v="193" actId="207"/>
          <ac:spMkLst>
            <pc:docMk/>
            <pc:sldMk cId="3319488124" sldId="262"/>
            <ac:spMk id="3" creationId="{6838BA17-5658-F58F-CBF4-E9F14F419E8A}"/>
          </ac:spMkLst>
        </pc:spChg>
      </pc:sldChg>
      <pc:sldChg chg="modSp mod">
        <pc:chgData name="Boomika Karuppaiah" userId="3f12a0000b74fade" providerId="LiveId" clId="{4C95F76F-7F6F-45A0-8349-4DEF5B268B94}" dt="2023-09-27T17:09:18.498" v="26"/>
        <pc:sldMkLst>
          <pc:docMk/>
          <pc:sldMk cId="1524360743" sldId="263"/>
        </pc:sldMkLst>
        <pc:spChg chg="mod">
          <ac:chgData name="Boomika Karuppaiah" userId="3f12a0000b74fade" providerId="LiveId" clId="{4C95F76F-7F6F-45A0-8349-4DEF5B268B94}" dt="2023-09-27T17:09:18.498" v="26"/>
          <ac:spMkLst>
            <pc:docMk/>
            <pc:sldMk cId="1524360743" sldId="263"/>
            <ac:spMk id="3" creationId="{89BD03F4-3023-8DC3-044D-DCD76211E77A}"/>
          </ac:spMkLst>
        </pc:spChg>
      </pc:sldChg>
      <pc:sldChg chg="modSp mod ord">
        <pc:chgData name="Boomika Karuppaiah" userId="3f12a0000b74fade" providerId="LiveId" clId="{4C95F76F-7F6F-45A0-8349-4DEF5B268B94}" dt="2023-09-27T19:25:31.477" v="668" actId="20577"/>
        <pc:sldMkLst>
          <pc:docMk/>
          <pc:sldMk cId="3716912165" sldId="265"/>
        </pc:sldMkLst>
        <pc:spChg chg="mod">
          <ac:chgData name="Boomika Karuppaiah" userId="3f12a0000b74fade" providerId="LiveId" clId="{4C95F76F-7F6F-45A0-8349-4DEF5B268B94}" dt="2023-09-27T17:31:24.119" v="230" actId="20577"/>
          <ac:spMkLst>
            <pc:docMk/>
            <pc:sldMk cId="3716912165" sldId="265"/>
            <ac:spMk id="2" creationId="{50AE83EB-D323-FDA4-C250-3023D5323620}"/>
          </ac:spMkLst>
        </pc:spChg>
        <pc:spChg chg="mod">
          <ac:chgData name="Boomika Karuppaiah" userId="3f12a0000b74fade" providerId="LiveId" clId="{4C95F76F-7F6F-45A0-8349-4DEF5B268B94}" dt="2023-09-27T19:25:31.477" v="668" actId="20577"/>
          <ac:spMkLst>
            <pc:docMk/>
            <pc:sldMk cId="3716912165" sldId="265"/>
            <ac:spMk id="3" creationId="{50CFAFEA-FCCC-D54A-011E-59FF28458D19}"/>
          </ac:spMkLst>
        </pc:spChg>
      </pc:sldChg>
      <pc:sldChg chg="modSp mod">
        <pc:chgData name="Boomika Karuppaiah" userId="3f12a0000b74fade" providerId="LiveId" clId="{4C95F76F-7F6F-45A0-8349-4DEF5B268B94}" dt="2023-09-27T17:31:43.310" v="232" actId="20577"/>
        <pc:sldMkLst>
          <pc:docMk/>
          <pc:sldMk cId="1962528031" sldId="267"/>
        </pc:sldMkLst>
        <pc:spChg chg="mod">
          <ac:chgData name="Boomika Karuppaiah" userId="3f12a0000b74fade" providerId="LiveId" clId="{4C95F76F-7F6F-45A0-8349-4DEF5B268B94}" dt="2023-09-27T17:31:43.310" v="232" actId="20577"/>
          <ac:spMkLst>
            <pc:docMk/>
            <pc:sldMk cId="1962528031" sldId="267"/>
            <ac:spMk id="3" creationId="{62EDB844-2CF6-899B-1971-6951E19C798F}"/>
          </ac:spMkLst>
        </pc:spChg>
      </pc:sldChg>
      <pc:sldChg chg="addSp modSp mod">
        <pc:chgData name="Boomika Karuppaiah" userId="3f12a0000b74fade" providerId="LiveId" clId="{4C95F76F-7F6F-45A0-8349-4DEF5B268B94}" dt="2023-09-27T17:24:38.568" v="136" actId="207"/>
        <pc:sldMkLst>
          <pc:docMk/>
          <pc:sldMk cId="3421360743" sldId="268"/>
        </pc:sldMkLst>
        <pc:spChg chg="mod">
          <ac:chgData name="Boomika Karuppaiah" userId="3f12a0000b74fade" providerId="LiveId" clId="{4C95F76F-7F6F-45A0-8349-4DEF5B268B94}" dt="2023-09-27T17:23:38.975" v="123" actId="1076"/>
          <ac:spMkLst>
            <pc:docMk/>
            <pc:sldMk cId="3421360743" sldId="268"/>
            <ac:spMk id="2" creationId="{06D38333-BB9A-2433-C39F-3232563F503D}"/>
          </ac:spMkLst>
        </pc:spChg>
        <pc:spChg chg="mod">
          <ac:chgData name="Boomika Karuppaiah" userId="3f12a0000b74fade" providerId="LiveId" clId="{4C95F76F-7F6F-45A0-8349-4DEF5B268B94}" dt="2023-09-27T17:23:59.293" v="131"/>
          <ac:spMkLst>
            <pc:docMk/>
            <pc:sldMk cId="3421360743" sldId="268"/>
            <ac:spMk id="3" creationId="{6838BA17-5658-F58F-CBF4-E9F14F419E8A}"/>
          </ac:spMkLst>
        </pc:spChg>
        <pc:spChg chg="add mod">
          <ac:chgData name="Boomika Karuppaiah" userId="3f12a0000b74fade" providerId="LiveId" clId="{4C95F76F-7F6F-45A0-8349-4DEF5B268B94}" dt="2023-09-27T17:24:38.568" v="136" actId="207"/>
          <ac:spMkLst>
            <pc:docMk/>
            <pc:sldMk cId="3421360743" sldId="268"/>
            <ac:spMk id="4" creationId="{4F8C4662-233D-A422-1AC3-846647A90711}"/>
          </ac:spMkLst>
        </pc:spChg>
      </pc:sldChg>
      <pc:sldChg chg="addSp modSp mod">
        <pc:chgData name="Boomika Karuppaiah" userId="3f12a0000b74fade" providerId="LiveId" clId="{4C95F76F-7F6F-45A0-8349-4DEF5B268B94}" dt="2023-09-27T17:31:02.210" v="225" actId="207"/>
        <pc:sldMkLst>
          <pc:docMk/>
          <pc:sldMk cId="3734514517" sldId="269"/>
        </pc:sldMkLst>
        <pc:spChg chg="mod">
          <ac:chgData name="Boomika Karuppaiah" userId="3f12a0000b74fade" providerId="LiveId" clId="{4C95F76F-7F6F-45A0-8349-4DEF5B268B94}" dt="2023-09-27T17:30:13.557" v="219" actId="1076"/>
          <ac:spMkLst>
            <pc:docMk/>
            <pc:sldMk cId="3734514517" sldId="269"/>
            <ac:spMk id="2" creationId="{06D38333-BB9A-2433-C39F-3232563F503D}"/>
          </ac:spMkLst>
        </pc:spChg>
        <pc:spChg chg="mod">
          <ac:chgData name="Boomika Karuppaiah" userId="3f12a0000b74fade" providerId="LiveId" clId="{4C95F76F-7F6F-45A0-8349-4DEF5B268B94}" dt="2023-09-27T17:30:26.411" v="221" actId="14100"/>
          <ac:spMkLst>
            <pc:docMk/>
            <pc:sldMk cId="3734514517" sldId="269"/>
            <ac:spMk id="3" creationId="{6838BA17-5658-F58F-CBF4-E9F14F419E8A}"/>
          </ac:spMkLst>
        </pc:spChg>
        <pc:spChg chg="add mod">
          <ac:chgData name="Boomika Karuppaiah" userId="3f12a0000b74fade" providerId="LiveId" clId="{4C95F76F-7F6F-45A0-8349-4DEF5B268B94}" dt="2023-09-27T17:31:02.210" v="225" actId="207"/>
          <ac:spMkLst>
            <pc:docMk/>
            <pc:sldMk cId="3734514517" sldId="269"/>
            <ac:spMk id="4" creationId="{0FBCC0F3-1BCB-3D46-9412-1844AC38B9C1}"/>
          </ac:spMkLst>
        </pc:spChg>
      </pc:sldChg>
      <pc:sldChg chg="del">
        <pc:chgData name="Boomika Karuppaiah" userId="3f12a0000b74fade" providerId="LiveId" clId="{4C95F76F-7F6F-45A0-8349-4DEF5B268B94}" dt="2023-09-27T17:24:57.182" v="137" actId="47"/>
        <pc:sldMkLst>
          <pc:docMk/>
          <pc:sldMk cId="983871176" sldId="270"/>
        </pc:sldMkLst>
      </pc:sldChg>
      <pc:sldChg chg="del">
        <pc:chgData name="Boomika Karuppaiah" userId="3f12a0000b74fade" providerId="LiveId" clId="{4C95F76F-7F6F-45A0-8349-4DEF5B268B94}" dt="2023-09-27T17:31:14.775" v="226" actId="47"/>
        <pc:sldMkLst>
          <pc:docMk/>
          <pc:sldMk cId="1950348104" sldId="271"/>
        </pc:sldMkLst>
      </pc:sldChg>
      <pc:sldChg chg="modSp mod">
        <pc:chgData name="Boomika Karuppaiah" userId="3f12a0000b74fade" providerId="LiveId" clId="{4C95F76F-7F6F-45A0-8349-4DEF5B268B94}" dt="2023-09-27T19:18:52.640" v="281" actId="5793"/>
        <pc:sldMkLst>
          <pc:docMk/>
          <pc:sldMk cId="44781412" sldId="272"/>
        </pc:sldMkLst>
        <pc:spChg chg="mod">
          <ac:chgData name="Boomika Karuppaiah" userId="3f12a0000b74fade" providerId="LiveId" clId="{4C95F76F-7F6F-45A0-8349-4DEF5B268B94}" dt="2023-09-27T17:31:19.726" v="228" actId="20577"/>
          <ac:spMkLst>
            <pc:docMk/>
            <pc:sldMk cId="44781412" sldId="272"/>
            <ac:spMk id="2" creationId="{50AE83EB-D323-FDA4-C250-3023D5323620}"/>
          </ac:spMkLst>
        </pc:spChg>
        <pc:spChg chg="mod">
          <ac:chgData name="Boomika Karuppaiah" userId="3f12a0000b74fade" providerId="LiveId" clId="{4C95F76F-7F6F-45A0-8349-4DEF5B268B94}" dt="2023-09-27T19:18:52.640" v="281" actId="5793"/>
          <ac:spMkLst>
            <pc:docMk/>
            <pc:sldMk cId="44781412" sldId="272"/>
            <ac:spMk id="3" creationId="{50CFAFEA-FCCC-D54A-011E-59FF28458D19}"/>
          </ac:spMkLst>
        </pc:spChg>
      </pc:sldChg>
    </pc:docChg>
  </pc:docChgLst>
  <pc:docChgLst>
    <pc:chgData name="Boomika Karuppaiah" userId="3f12a0000b74fade" providerId="LiveId" clId="{60193D50-EBA4-4AE1-8E40-7AA875CB1B38}"/>
    <pc:docChg chg="custSel addSld delSld modSld sldOrd">
      <pc:chgData name="Boomika Karuppaiah" userId="3f12a0000b74fade" providerId="LiveId" clId="{60193D50-EBA4-4AE1-8E40-7AA875CB1B38}" dt="2023-09-22T19:26:35.388" v="475" actId="207"/>
      <pc:docMkLst>
        <pc:docMk/>
      </pc:docMkLst>
      <pc:sldChg chg="modSp mod">
        <pc:chgData name="Boomika Karuppaiah" userId="3f12a0000b74fade" providerId="LiveId" clId="{60193D50-EBA4-4AE1-8E40-7AA875CB1B38}" dt="2023-09-22T19:20:39.147" v="366" actId="20577"/>
        <pc:sldMkLst>
          <pc:docMk/>
          <pc:sldMk cId="1490069061" sldId="256"/>
        </pc:sldMkLst>
        <pc:spChg chg="mod">
          <ac:chgData name="Boomika Karuppaiah" userId="3f12a0000b74fade" providerId="LiveId" clId="{60193D50-EBA4-4AE1-8E40-7AA875CB1B38}" dt="2023-09-22T19:20:39.147" v="366" actId="20577"/>
          <ac:spMkLst>
            <pc:docMk/>
            <pc:sldMk cId="1490069061" sldId="256"/>
            <ac:spMk id="3" creationId="{DA2F5FFC-696A-553E-3259-B51BBEBCF22A}"/>
          </ac:spMkLst>
        </pc:spChg>
      </pc:sldChg>
      <pc:sldChg chg="modSp mod">
        <pc:chgData name="Boomika Karuppaiah" userId="3f12a0000b74fade" providerId="LiveId" clId="{60193D50-EBA4-4AE1-8E40-7AA875CB1B38}" dt="2023-09-22T19:21:10.645" v="372" actId="20577"/>
        <pc:sldMkLst>
          <pc:docMk/>
          <pc:sldMk cId="1137892060" sldId="257"/>
        </pc:sldMkLst>
        <pc:spChg chg="mod">
          <ac:chgData name="Boomika Karuppaiah" userId="3f12a0000b74fade" providerId="LiveId" clId="{60193D50-EBA4-4AE1-8E40-7AA875CB1B38}" dt="2023-09-22T19:21:10.645" v="372" actId="20577"/>
          <ac:spMkLst>
            <pc:docMk/>
            <pc:sldMk cId="1137892060" sldId="257"/>
            <ac:spMk id="3" creationId="{4C0067C2-4C62-DCEB-681D-C15848223E9A}"/>
          </ac:spMkLst>
        </pc:spChg>
      </pc:sldChg>
      <pc:sldChg chg="modSp mod">
        <pc:chgData name="Boomika Karuppaiah" userId="3f12a0000b74fade" providerId="LiveId" clId="{60193D50-EBA4-4AE1-8E40-7AA875CB1B38}" dt="2023-09-22T19:21:25.374" v="376" actId="27636"/>
        <pc:sldMkLst>
          <pc:docMk/>
          <pc:sldMk cId="969919095" sldId="258"/>
        </pc:sldMkLst>
        <pc:spChg chg="mod">
          <ac:chgData name="Boomika Karuppaiah" userId="3f12a0000b74fade" providerId="LiveId" clId="{60193D50-EBA4-4AE1-8E40-7AA875CB1B38}" dt="2023-09-22T19:21:25.374" v="376" actId="27636"/>
          <ac:spMkLst>
            <pc:docMk/>
            <pc:sldMk cId="969919095" sldId="258"/>
            <ac:spMk id="3" creationId="{1C6503F7-483C-DDE5-DB85-5C44FBBD1B3A}"/>
          </ac:spMkLst>
        </pc:spChg>
      </pc:sldChg>
      <pc:sldChg chg="modSp mod">
        <pc:chgData name="Boomika Karuppaiah" userId="3f12a0000b74fade" providerId="LiveId" clId="{60193D50-EBA4-4AE1-8E40-7AA875CB1B38}" dt="2023-09-22T19:21:59.114" v="381" actId="20577"/>
        <pc:sldMkLst>
          <pc:docMk/>
          <pc:sldMk cId="4163963548" sldId="259"/>
        </pc:sldMkLst>
        <pc:spChg chg="mod">
          <ac:chgData name="Boomika Karuppaiah" userId="3f12a0000b74fade" providerId="LiveId" clId="{60193D50-EBA4-4AE1-8E40-7AA875CB1B38}" dt="2023-09-22T19:21:59.114" v="381" actId="20577"/>
          <ac:spMkLst>
            <pc:docMk/>
            <pc:sldMk cId="4163963548" sldId="259"/>
            <ac:spMk id="3" creationId="{6838BA17-5658-F58F-CBF4-E9F14F419E8A}"/>
          </ac:spMkLst>
        </pc:spChg>
      </pc:sldChg>
      <pc:sldChg chg="modSp mod">
        <pc:chgData name="Boomika Karuppaiah" userId="3f12a0000b74fade" providerId="LiveId" clId="{60193D50-EBA4-4AE1-8E40-7AA875CB1B38}" dt="2023-09-22T19:24:00.835" v="438"/>
        <pc:sldMkLst>
          <pc:docMk/>
          <pc:sldMk cId="1063019941" sldId="260"/>
        </pc:sldMkLst>
        <pc:spChg chg="mod">
          <ac:chgData name="Boomika Karuppaiah" userId="3f12a0000b74fade" providerId="LiveId" clId="{60193D50-EBA4-4AE1-8E40-7AA875CB1B38}" dt="2023-09-22T19:24:00.835" v="438"/>
          <ac:spMkLst>
            <pc:docMk/>
            <pc:sldMk cId="1063019941" sldId="260"/>
            <ac:spMk id="3" creationId="{4C0067C2-4C62-DCEB-681D-C15848223E9A}"/>
          </ac:spMkLst>
        </pc:spChg>
      </pc:sldChg>
      <pc:sldChg chg="modSp mod">
        <pc:chgData name="Boomika Karuppaiah" userId="3f12a0000b74fade" providerId="LiveId" clId="{60193D50-EBA4-4AE1-8E40-7AA875CB1B38}" dt="2023-09-22T19:24:18.412" v="443" actId="20577"/>
        <pc:sldMkLst>
          <pc:docMk/>
          <pc:sldMk cId="2291933791" sldId="261"/>
        </pc:sldMkLst>
        <pc:spChg chg="mod">
          <ac:chgData name="Boomika Karuppaiah" userId="3f12a0000b74fade" providerId="LiveId" clId="{60193D50-EBA4-4AE1-8E40-7AA875CB1B38}" dt="2023-09-22T19:24:18.412" v="443" actId="20577"/>
          <ac:spMkLst>
            <pc:docMk/>
            <pc:sldMk cId="2291933791" sldId="261"/>
            <ac:spMk id="3" creationId="{1C6503F7-483C-DDE5-DB85-5C44FBBD1B3A}"/>
          </ac:spMkLst>
        </pc:spChg>
      </pc:sldChg>
      <pc:sldChg chg="modSp mod">
        <pc:chgData name="Boomika Karuppaiah" userId="3f12a0000b74fade" providerId="LiveId" clId="{60193D50-EBA4-4AE1-8E40-7AA875CB1B38}" dt="2023-09-22T19:24:44.320" v="448"/>
        <pc:sldMkLst>
          <pc:docMk/>
          <pc:sldMk cId="3319488124" sldId="262"/>
        </pc:sldMkLst>
        <pc:spChg chg="mod">
          <ac:chgData name="Boomika Karuppaiah" userId="3f12a0000b74fade" providerId="LiveId" clId="{60193D50-EBA4-4AE1-8E40-7AA875CB1B38}" dt="2023-09-22T19:24:44.320" v="448"/>
          <ac:spMkLst>
            <pc:docMk/>
            <pc:sldMk cId="3319488124" sldId="262"/>
            <ac:spMk id="3" creationId="{6838BA17-5658-F58F-CBF4-E9F14F419E8A}"/>
          </ac:spMkLst>
        </pc:spChg>
      </pc:sldChg>
      <pc:sldChg chg="modSp mod">
        <pc:chgData name="Boomika Karuppaiah" userId="3f12a0000b74fade" providerId="LiveId" clId="{60193D50-EBA4-4AE1-8E40-7AA875CB1B38}" dt="2023-09-20T19:57:02.933" v="338" actId="20577"/>
        <pc:sldMkLst>
          <pc:docMk/>
          <pc:sldMk cId="1524360743" sldId="263"/>
        </pc:sldMkLst>
        <pc:spChg chg="mod">
          <ac:chgData name="Boomika Karuppaiah" userId="3f12a0000b74fade" providerId="LiveId" clId="{60193D50-EBA4-4AE1-8E40-7AA875CB1B38}" dt="2023-09-20T19:57:02.933" v="338" actId="20577"/>
          <ac:spMkLst>
            <pc:docMk/>
            <pc:sldMk cId="1524360743" sldId="263"/>
            <ac:spMk id="3" creationId="{89BD03F4-3023-8DC3-044D-DCD76211E77A}"/>
          </ac:spMkLst>
        </pc:spChg>
      </pc:sldChg>
      <pc:sldChg chg="modSp mod">
        <pc:chgData name="Boomika Karuppaiah" userId="3f12a0000b74fade" providerId="LiveId" clId="{60193D50-EBA4-4AE1-8E40-7AA875CB1B38}" dt="2023-09-20T19:18:12.092" v="110" actId="20577"/>
        <pc:sldMkLst>
          <pc:docMk/>
          <pc:sldMk cId="3716912165" sldId="265"/>
        </pc:sldMkLst>
        <pc:spChg chg="mod">
          <ac:chgData name="Boomika Karuppaiah" userId="3f12a0000b74fade" providerId="LiveId" clId="{60193D50-EBA4-4AE1-8E40-7AA875CB1B38}" dt="2023-09-20T19:18:12.092" v="110" actId="20577"/>
          <ac:spMkLst>
            <pc:docMk/>
            <pc:sldMk cId="3716912165" sldId="265"/>
            <ac:spMk id="3" creationId="{50CFAFEA-FCCC-D54A-011E-59FF28458D19}"/>
          </ac:spMkLst>
        </pc:spChg>
      </pc:sldChg>
      <pc:sldChg chg="modSp del mod">
        <pc:chgData name="Boomika Karuppaiah" userId="3f12a0000b74fade" providerId="LiveId" clId="{60193D50-EBA4-4AE1-8E40-7AA875CB1B38}" dt="2023-09-20T19:20:06.472" v="141" actId="47"/>
        <pc:sldMkLst>
          <pc:docMk/>
          <pc:sldMk cId="4093929442" sldId="266"/>
        </pc:sldMkLst>
        <pc:spChg chg="mod">
          <ac:chgData name="Boomika Karuppaiah" userId="3f12a0000b74fade" providerId="LiveId" clId="{60193D50-EBA4-4AE1-8E40-7AA875CB1B38}" dt="2023-09-20T19:10:33.433" v="5" actId="20577"/>
          <ac:spMkLst>
            <pc:docMk/>
            <pc:sldMk cId="4093929442" sldId="266"/>
            <ac:spMk id="2" creationId="{BDA02F2E-3215-A041-C535-85E8088A917A}"/>
          </ac:spMkLst>
        </pc:spChg>
        <pc:spChg chg="mod">
          <ac:chgData name="Boomika Karuppaiah" userId="3f12a0000b74fade" providerId="LiveId" clId="{60193D50-EBA4-4AE1-8E40-7AA875CB1B38}" dt="2023-09-20T19:18:59.506" v="140" actId="207"/>
          <ac:spMkLst>
            <pc:docMk/>
            <pc:sldMk cId="4093929442" sldId="266"/>
            <ac:spMk id="3" creationId="{69DD795C-AC53-3F48-D141-95DEC5AA2D63}"/>
          </ac:spMkLst>
        </pc:spChg>
      </pc:sldChg>
      <pc:sldChg chg="modSp mod">
        <pc:chgData name="Boomika Karuppaiah" userId="3f12a0000b74fade" providerId="LiveId" clId="{60193D50-EBA4-4AE1-8E40-7AA875CB1B38}" dt="2023-09-22T19:22:34.632" v="425" actId="6549"/>
        <pc:sldMkLst>
          <pc:docMk/>
          <pc:sldMk cId="3421360743" sldId="268"/>
        </pc:sldMkLst>
        <pc:spChg chg="mod">
          <ac:chgData name="Boomika Karuppaiah" userId="3f12a0000b74fade" providerId="LiveId" clId="{60193D50-EBA4-4AE1-8E40-7AA875CB1B38}" dt="2023-09-22T19:22:34.632" v="425" actId="6549"/>
          <ac:spMkLst>
            <pc:docMk/>
            <pc:sldMk cId="3421360743" sldId="268"/>
            <ac:spMk id="3" creationId="{6838BA17-5658-F58F-CBF4-E9F14F419E8A}"/>
          </ac:spMkLst>
        </pc:spChg>
      </pc:sldChg>
      <pc:sldChg chg="modSp mod">
        <pc:chgData name="Boomika Karuppaiah" userId="3f12a0000b74fade" providerId="LiveId" clId="{60193D50-EBA4-4AE1-8E40-7AA875CB1B38}" dt="2023-09-22T19:25:56.817" v="463" actId="27636"/>
        <pc:sldMkLst>
          <pc:docMk/>
          <pc:sldMk cId="3734514517" sldId="269"/>
        </pc:sldMkLst>
        <pc:spChg chg="mod">
          <ac:chgData name="Boomika Karuppaiah" userId="3f12a0000b74fade" providerId="LiveId" clId="{60193D50-EBA4-4AE1-8E40-7AA875CB1B38}" dt="2023-09-22T19:25:56.817" v="463" actId="27636"/>
          <ac:spMkLst>
            <pc:docMk/>
            <pc:sldMk cId="3734514517" sldId="269"/>
            <ac:spMk id="3" creationId="{6838BA17-5658-F58F-CBF4-E9F14F419E8A}"/>
          </ac:spMkLst>
        </pc:spChg>
      </pc:sldChg>
      <pc:sldChg chg="modSp mod">
        <pc:chgData name="Boomika Karuppaiah" userId="3f12a0000b74fade" providerId="LiveId" clId="{60193D50-EBA4-4AE1-8E40-7AA875CB1B38}" dt="2023-09-22T19:23:20.693" v="433" actId="27636"/>
        <pc:sldMkLst>
          <pc:docMk/>
          <pc:sldMk cId="983871176" sldId="270"/>
        </pc:sldMkLst>
        <pc:spChg chg="mod">
          <ac:chgData name="Boomika Karuppaiah" userId="3f12a0000b74fade" providerId="LiveId" clId="{60193D50-EBA4-4AE1-8E40-7AA875CB1B38}" dt="2023-09-22T19:23:20.693" v="433" actId="27636"/>
          <ac:spMkLst>
            <pc:docMk/>
            <pc:sldMk cId="983871176" sldId="270"/>
            <ac:spMk id="3" creationId="{6838BA17-5658-F58F-CBF4-E9F14F419E8A}"/>
          </ac:spMkLst>
        </pc:spChg>
      </pc:sldChg>
      <pc:sldChg chg="modSp mod">
        <pc:chgData name="Boomika Karuppaiah" userId="3f12a0000b74fade" providerId="LiveId" clId="{60193D50-EBA4-4AE1-8E40-7AA875CB1B38}" dt="2023-09-22T19:26:35.388" v="475" actId="207"/>
        <pc:sldMkLst>
          <pc:docMk/>
          <pc:sldMk cId="1950348104" sldId="271"/>
        </pc:sldMkLst>
        <pc:spChg chg="mod">
          <ac:chgData name="Boomika Karuppaiah" userId="3f12a0000b74fade" providerId="LiveId" clId="{60193D50-EBA4-4AE1-8E40-7AA875CB1B38}" dt="2023-09-22T19:26:35.388" v="475" actId="207"/>
          <ac:spMkLst>
            <pc:docMk/>
            <pc:sldMk cId="1950348104" sldId="271"/>
            <ac:spMk id="3" creationId="{6838BA17-5658-F58F-CBF4-E9F14F419E8A}"/>
          </ac:spMkLst>
        </pc:spChg>
      </pc:sldChg>
      <pc:sldChg chg="modSp add mod ord">
        <pc:chgData name="Boomika Karuppaiah" userId="3f12a0000b74fade" providerId="LiveId" clId="{60193D50-EBA4-4AE1-8E40-7AA875CB1B38}" dt="2023-09-22T19:20:27.920" v="353"/>
        <pc:sldMkLst>
          <pc:docMk/>
          <pc:sldMk cId="44781412" sldId="272"/>
        </pc:sldMkLst>
        <pc:spChg chg="mod">
          <ac:chgData name="Boomika Karuppaiah" userId="3f12a0000b74fade" providerId="LiveId" clId="{60193D50-EBA4-4AE1-8E40-7AA875CB1B38}" dt="2023-09-20T19:57:46.653" v="351" actId="20577"/>
          <ac:spMkLst>
            <pc:docMk/>
            <pc:sldMk cId="44781412" sldId="272"/>
            <ac:spMk id="3" creationId="{50CFAFEA-FCCC-D54A-011E-59FF28458D19}"/>
          </ac:spMkLst>
        </pc:spChg>
      </pc:sldChg>
    </pc:docChg>
  </pc:docChgLst>
  <pc:docChgLst>
    <pc:chgData name="Boomika Karuppaiah" userId="3f12a0000b74fade" providerId="LiveId" clId="{F4D3A6BC-3E80-426B-AE57-C7AE642979EB}"/>
    <pc:docChg chg="undo redo custSel addSld delSld modSld sldOrd">
      <pc:chgData name="Boomika Karuppaiah" userId="3f12a0000b74fade" providerId="LiveId" clId="{F4D3A6BC-3E80-426B-AE57-C7AE642979EB}" dt="2023-10-26T00:07:10.695" v="2730" actId="20577"/>
      <pc:docMkLst>
        <pc:docMk/>
      </pc:docMkLst>
      <pc:sldChg chg="modSp mod">
        <pc:chgData name="Boomika Karuppaiah" userId="3f12a0000b74fade" providerId="LiveId" clId="{F4D3A6BC-3E80-426B-AE57-C7AE642979EB}" dt="2023-10-25T15:52:32.071" v="20" actId="20577"/>
        <pc:sldMkLst>
          <pc:docMk/>
          <pc:sldMk cId="1137892060" sldId="257"/>
        </pc:sldMkLst>
        <pc:spChg chg="mod">
          <ac:chgData name="Boomika Karuppaiah" userId="3f12a0000b74fade" providerId="LiveId" clId="{F4D3A6BC-3E80-426B-AE57-C7AE642979EB}" dt="2023-10-25T15:52:32.071" v="20" actId="20577"/>
          <ac:spMkLst>
            <pc:docMk/>
            <pc:sldMk cId="1137892060" sldId="257"/>
            <ac:spMk id="3" creationId="{4C0067C2-4C62-DCEB-681D-C15848223E9A}"/>
          </ac:spMkLst>
        </pc:spChg>
      </pc:sldChg>
      <pc:sldChg chg="modSp mod">
        <pc:chgData name="Boomika Karuppaiah" userId="3f12a0000b74fade" providerId="LiveId" clId="{F4D3A6BC-3E80-426B-AE57-C7AE642979EB}" dt="2023-10-25T15:53:24.945" v="49" actId="20577"/>
        <pc:sldMkLst>
          <pc:docMk/>
          <pc:sldMk cId="969919095" sldId="258"/>
        </pc:sldMkLst>
        <pc:spChg chg="mod">
          <ac:chgData name="Boomika Karuppaiah" userId="3f12a0000b74fade" providerId="LiveId" clId="{F4D3A6BC-3E80-426B-AE57-C7AE642979EB}" dt="2023-10-25T15:53:24.945" v="49" actId="20577"/>
          <ac:spMkLst>
            <pc:docMk/>
            <pc:sldMk cId="969919095" sldId="258"/>
            <ac:spMk id="3" creationId="{1C6503F7-483C-DDE5-DB85-5C44FBBD1B3A}"/>
          </ac:spMkLst>
        </pc:spChg>
      </pc:sldChg>
      <pc:sldChg chg="modSp mod">
        <pc:chgData name="Boomika Karuppaiah" userId="3f12a0000b74fade" providerId="LiveId" clId="{F4D3A6BC-3E80-426B-AE57-C7AE642979EB}" dt="2023-10-25T15:55:42.908" v="84" actId="20577"/>
        <pc:sldMkLst>
          <pc:docMk/>
          <pc:sldMk cId="4163963548" sldId="259"/>
        </pc:sldMkLst>
        <pc:spChg chg="mod">
          <ac:chgData name="Boomika Karuppaiah" userId="3f12a0000b74fade" providerId="LiveId" clId="{F4D3A6BC-3E80-426B-AE57-C7AE642979EB}" dt="2023-10-25T15:55:42.908" v="84" actId="20577"/>
          <ac:spMkLst>
            <pc:docMk/>
            <pc:sldMk cId="4163963548" sldId="259"/>
            <ac:spMk id="3" creationId="{6838BA17-5658-F58F-CBF4-E9F14F419E8A}"/>
          </ac:spMkLst>
        </pc:spChg>
      </pc:sldChg>
      <pc:sldChg chg="modSp mod">
        <pc:chgData name="Boomika Karuppaiah" userId="3f12a0000b74fade" providerId="LiveId" clId="{F4D3A6BC-3E80-426B-AE57-C7AE642979EB}" dt="2023-10-25T16:02:49.526" v="161" actId="20577"/>
        <pc:sldMkLst>
          <pc:docMk/>
          <pc:sldMk cId="1063019941" sldId="260"/>
        </pc:sldMkLst>
        <pc:spChg chg="mod">
          <ac:chgData name="Boomika Karuppaiah" userId="3f12a0000b74fade" providerId="LiveId" clId="{F4D3A6BC-3E80-426B-AE57-C7AE642979EB}" dt="2023-10-25T16:02:49.526" v="161" actId="20577"/>
          <ac:spMkLst>
            <pc:docMk/>
            <pc:sldMk cId="1063019941" sldId="260"/>
            <ac:spMk id="3" creationId="{4C0067C2-4C62-DCEB-681D-C15848223E9A}"/>
          </ac:spMkLst>
        </pc:spChg>
      </pc:sldChg>
      <pc:sldChg chg="modSp mod">
        <pc:chgData name="Boomika Karuppaiah" userId="3f12a0000b74fade" providerId="LiveId" clId="{F4D3A6BC-3E80-426B-AE57-C7AE642979EB}" dt="2023-10-25T16:02:10.373" v="141" actId="20577"/>
        <pc:sldMkLst>
          <pc:docMk/>
          <pc:sldMk cId="2291933791" sldId="261"/>
        </pc:sldMkLst>
        <pc:spChg chg="mod">
          <ac:chgData name="Boomika Karuppaiah" userId="3f12a0000b74fade" providerId="LiveId" clId="{F4D3A6BC-3E80-426B-AE57-C7AE642979EB}" dt="2023-10-25T16:02:10.373" v="141" actId="20577"/>
          <ac:spMkLst>
            <pc:docMk/>
            <pc:sldMk cId="2291933791" sldId="261"/>
            <ac:spMk id="3" creationId="{1C6503F7-483C-DDE5-DB85-5C44FBBD1B3A}"/>
          </ac:spMkLst>
        </pc:spChg>
      </pc:sldChg>
      <pc:sldChg chg="modSp mod">
        <pc:chgData name="Boomika Karuppaiah" userId="3f12a0000b74fade" providerId="LiveId" clId="{F4D3A6BC-3E80-426B-AE57-C7AE642979EB}" dt="2023-10-25T16:03:54.670" v="189" actId="20577"/>
        <pc:sldMkLst>
          <pc:docMk/>
          <pc:sldMk cId="3319488124" sldId="262"/>
        </pc:sldMkLst>
        <pc:spChg chg="mod">
          <ac:chgData name="Boomika Karuppaiah" userId="3f12a0000b74fade" providerId="LiveId" clId="{F4D3A6BC-3E80-426B-AE57-C7AE642979EB}" dt="2023-10-25T16:03:54.670" v="189" actId="20577"/>
          <ac:spMkLst>
            <pc:docMk/>
            <pc:sldMk cId="3319488124" sldId="262"/>
            <ac:spMk id="3" creationId="{6838BA17-5658-F58F-CBF4-E9F14F419E8A}"/>
          </ac:spMkLst>
        </pc:spChg>
      </pc:sldChg>
      <pc:sldChg chg="addSp modSp mod">
        <pc:chgData name="Boomika Karuppaiah" userId="3f12a0000b74fade" providerId="LiveId" clId="{F4D3A6BC-3E80-426B-AE57-C7AE642979EB}" dt="2023-10-25T18:24:44.423" v="2713" actId="20577"/>
        <pc:sldMkLst>
          <pc:docMk/>
          <pc:sldMk cId="3716912165" sldId="265"/>
        </pc:sldMkLst>
        <pc:spChg chg="mod">
          <ac:chgData name="Boomika Karuppaiah" userId="3f12a0000b74fade" providerId="LiveId" clId="{F4D3A6BC-3E80-426B-AE57-C7AE642979EB}" dt="2023-10-25T16:04:55.498" v="200" actId="6549"/>
          <ac:spMkLst>
            <pc:docMk/>
            <pc:sldMk cId="3716912165" sldId="265"/>
            <ac:spMk id="2" creationId="{50AE83EB-D323-FDA4-C250-3023D5323620}"/>
          </ac:spMkLst>
        </pc:spChg>
        <pc:spChg chg="mod">
          <ac:chgData name="Boomika Karuppaiah" userId="3f12a0000b74fade" providerId="LiveId" clId="{F4D3A6BC-3E80-426B-AE57-C7AE642979EB}" dt="2023-10-25T18:24:34.254" v="2700" actId="313"/>
          <ac:spMkLst>
            <pc:docMk/>
            <pc:sldMk cId="3716912165" sldId="265"/>
            <ac:spMk id="3" creationId="{50CFAFEA-FCCC-D54A-011E-59FF28458D19}"/>
          </ac:spMkLst>
        </pc:spChg>
        <pc:spChg chg="add mod">
          <ac:chgData name="Boomika Karuppaiah" userId="3f12a0000b74fade" providerId="LiveId" clId="{F4D3A6BC-3E80-426B-AE57-C7AE642979EB}" dt="2023-10-25T18:24:44.423" v="2713" actId="20577"/>
          <ac:spMkLst>
            <pc:docMk/>
            <pc:sldMk cId="3716912165" sldId="265"/>
            <ac:spMk id="4" creationId="{B70C8643-A527-DE7A-A9D4-8F681DB5F15C}"/>
          </ac:spMkLst>
        </pc:spChg>
      </pc:sldChg>
      <pc:sldChg chg="modSp mod">
        <pc:chgData name="Boomika Karuppaiah" userId="3f12a0000b74fade" providerId="LiveId" clId="{F4D3A6BC-3E80-426B-AE57-C7AE642979EB}" dt="2023-10-25T15:59:24.663" v="117" actId="403"/>
        <pc:sldMkLst>
          <pc:docMk/>
          <pc:sldMk cId="3421360743" sldId="268"/>
        </pc:sldMkLst>
        <pc:spChg chg="mod">
          <ac:chgData name="Boomika Karuppaiah" userId="3f12a0000b74fade" providerId="LiveId" clId="{F4D3A6BC-3E80-426B-AE57-C7AE642979EB}" dt="2023-10-25T15:59:24.663" v="117" actId="403"/>
          <ac:spMkLst>
            <pc:docMk/>
            <pc:sldMk cId="3421360743" sldId="268"/>
            <ac:spMk id="3" creationId="{6838BA17-5658-F58F-CBF4-E9F14F419E8A}"/>
          </ac:spMkLst>
        </pc:spChg>
      </pc:sldChg>
      <pc:sldChg chg="modSp mod">
        <pc:chgData name="Boomika Karuppaiah" userId="3f12a0000b74fade" providerId="LiveId" clId="{F4D3A6BC-3E80-426B-AE57-C7AE642979EB}" dt="2023-10-25T16:05:18.823" v="216" actId="1076"/>
        <pc:sldMkLst>
          <pc:docMk/>
          <pc:sldMk cId="3734514517" sldId="269"/>
        </pc:sldMkLst>
        <pc:spChg chg="mod">
          <ac:chgData name="Boomika Karuppaiah" userId="3f12a0000b74fade" providerId="LiveId" clId="{F4D3A6BC-3E80-426B-AE57-C7AE642979EB}" dt="2023-10-25T16:05:18.823" v="216" actId="1076"/>
          <ac:spMkLst>
            <pc:docMk/>
            <pc:sldMk cId="3734514517" sldId="269"/>
            <ac:spMk id="3" creationId="{6838BA17-5658-F58F-CBF4-E9F14F419E8A}"/>
          </ac:spMkLst>
        </pc:spChg>
      </pc:sldChg>
      <pc:sldChg chg="modSp add mod">
        <pc:chgData name="Boomika Karuppaiah" userId="3f12a0000b74fade" providerId="LiveId" clId="{F4D3A6BC-3E80-426B-AE57-C7AE642979EB}" dt="2023-10-26T00:07:10.695" v="2730" actId="20577"/>
        <pc:sldMkLst>
          <pc:docMk/>
          <pc:sldMk cId="346086026" sldId="270"/>
        </pc:sldMkLst>
        <pc:spChg chg="mod">
          <ac:chgData name="Boomika Karuppaiah" userId="3f12a0000b74fade" providerId="LiveId" clId="{F4D3A6BC-3E80-426B-AE57-C7AE642979EB}" dt="2023-10-26T00:07:10.695" v="2730" actId="20577"/>
          <ac:spMkLst>
            <pc:docMk/>
            <pc:sldMk cId="346086026" sldId="270"/>
            <ac:spMk id="3" creationId="{50CFAFEA-FCCC-D54A-011E-59FF28458D19}"/>
          </ac:spMkLst>
        </pc:spChg>
      </pc:sldChg>
      <pc:sldChg chg="del">
        <pc:chgData name="Boomika Karuppaiah" userId="3f12a0000b74fade" providerId="LiveId" clId="{F4D3A6BC-3E80-426B-AE57-C7AE642979EB}" dt="2023-10-25T15:55:07.487" v="63" actId="47"/>
        <pc:sldMkLst>
          <pc:docMk/>
          <pc:sldMk cId="996768458" sldId="270"/>
        </pc:sldMkLst>
      </pc:sldChg>
      <pc:sldChg chg="del">
        <pc:chgData name="Boomika Karuppaiah" userId="3f12a0000b74fade" providerId="LiveId" clId="{F4D3A6BC-3E80-426B-AE57-C7AE642979EB}" dt="2023-10-25T16:03:24.702" v="166" actId="47"/>
        <pc:sldMkLst>
          <pc:docMk/>
          <pc:sldMk cId="1029394411" sldId="271"/>
        </pc:sldMkLst>
      </pc:sldChg>
      <pc:sldChg chg="add del ord">
        <pc:chgData name="Boomika Karuppaiah" userId="3f12a0000b74fade" providerId="LiveId" clId="{F4D3A6BC-3E80-426B-AE57-C7AE642979EB}" dt="2023-10-25T18:21:03.579" v="2655" actId="47"/>
        <pc:sldMkLst>
          <pc:docMk/>
          <pc:sldMk cId="3430483686" sldId="271"/>
        </pc:sldMkLst>
      </pc:sldChg>
      <pc:sldChg chg="del">
        <pc:chgData name="Boomika Karuppaiah" userId="3f12a0000b74fade" providerId="LiveId" clId="{F4D3A6BC-3E80-426B-AE57-C7AE642979EB}" dt="2023-10-25T16:56:30.612" v="217" actId="47"/>
        <pc:sldMkLst>
          <pc:docMk/>
          <pc:sldMk cId="2141575168" sldId="272"/>
        </pc:sldMkLst>
      </pc:sldChg>
      <pc:sldChg chg="del">
        <pc:chgData name="Boomika Karuppaiah" userId="3f12a0000b74fade" providerId="LiveId" clId="{F4D3A6BC-3E80-426B-AE57-C7AE642979EB}" dt="2023-10-25T16:56:32.647" v="218" actId="47"/>
        <pc:sldMkLst>
          <pc:docMk/>
          <pc:sldMk cId="1344516146"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0CB38D-F966-4A87-84E9-8D4D791160B5}" type="datetimeFigureOut">
              <a:rPr lang="en-IN" smtClean="0"/>
              <a:t>17-11-2023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35072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0CB38D-F966-4A87-84E9-8D4D791160B5}" type="datetimeFigureOut">
              <a:rPr lang="en-IN" smtClean="0"/>
              <a:t>17-11-2023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998560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0CB38D-F966-4A87-84E9-8D4D791160B5}" type="datetimeFigureOut">
              <a:rPr lang="en-IN" smtClean="0"/>
              <a:t>17-11-2023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89393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0CB38D-F966-4A87-84E9-8D4D791160B5}" type="datetimeFigureOut">
              <a:rPr lang="en-IN" smtClean="0"/>
              <a:t>17-11-2023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297429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0CB38D-F966-4A87-84E9-8D4D791160B5}" type="datetimeFigureOut">
              <a:rPr lang="en-IN" smtClean="0"/>
              <a:t>17-11-2023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953912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0CB38D-F966-4A87-84E9-8D4D791160B5}" type="datetimeFigureOut">
              <a:rPr lang="en-IN" smtClean="0"/>
              <a:t>17-11-2023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2155460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0CB38D-F966-4A87-84E9-8D4D791160B5}" type="datetimeFigureOut">
              <a:rPr lang="en-IN" smtClean="0"/>
              <a:t>17-11-2023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2029870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0CB38D-F966-4A87-84E9-8D4D791160B5}" type="datetimeFigureOut">
              <a:rPr lang="en-IN" smtClean="0"/>
              <a:t>17-11-2023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81707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0CB38D-F966-4A87-84E9-8D4D791160B5}" type="datetimeFigureOut">
              <a:rPr lang="en-IN" smtClean="0"/>
              <a:t>17-11-2023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402001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0CB38D-F966-4A87-84E9-8D4D791160B5}" type="datetimeFigureOut">
              <a:rPr lang="en-IN" smtClean="0"/>
              <a:t>17-11-2023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217043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0CB38D-F966-4A87-84E9-8D4D791160B5}" type="datetimeFigureOut">
              <a:rPr lang="en-IN" smtClean="0"/>
              <a:t>17-11-2023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15F84A-7D18-4121-8E46-5EECB3136718}" type="slidenum">
              <a:rPr lang="en-IN" smtClean="0"/>
              <a:t>‹#›</a:t>
            </a:fld>
            <a:endParaRPr lang="en-IN"/>
          </a:p>
        </p:txBody>
      </p:sp>
    </p:spTree>
    <p:extLst>
      <p:ext uri="{BB962C8B-B14F-4D97-AF65-F5344CB8AC3E}">
        <p14:creationId xmlns:p14="http://schemas.microsoft.com/office/powerpoint/2010/main" val="375118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0CB38D-F966-4A87-84E9-8D4D791160B5}" type="datetimeFigureOut">
              <a:rPr lang="en-IN" smtClean="0"/>
              <a:t>17-11-2023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15F84A-7D18-4121-8E46-5EECB3136718}" type="slidenum">
              <a:rPr lang="en-IN" smtClean="0"/>
              <a:t>‹#›</a:t>
            </a:fld>
            <a:endParaRPr lang="en-IN"/>
          </a:p>
        </p:txBody>
      </p:sp>
    </p:spTree>
    <p:extLst>
      <p:ext uri="{BB962C8B-B14F-4D97-AF65-F5344CB8AC3E}">
        <p14:creationId xmlns:p14="http://schemas.microsoft.com/office/powerpoint/2010/main" val="3845470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2.seas.gwu.edu/~cs4all/1012/problem_sets/problem_set_extra.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2.seas.gwu.edu/~cs4all/1012/unit1/module1.5.html#problem-1.5.5-30-p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04524-08A4-1DC0-72FA-EF434BD7F74F}"/>
              </a:ext>
            </a:extLst>
          </p:cNvPr>
          <p:cNvSpPr>
            <a:spLocks noGrp="1"/>
          </p:cNvSpPr>
          <p:nvPr>
            <p:ph type="ctrTitle"/>
          </p:nvPr>
        </p:nvSpPr>
        <p:spPr/>
        <p:txBody>
          <a:bodyPr/>
          <a:lstStyle/>
          <a:p>
            <a:r>
              <a:rPr lang="en-IN" dirty="0"/>
              <a:t>Lab 11</a:t>
            </a:r>
          </a:p>
        </p:txBody>
      </p:sp>
      <p:sp>
        <p:nvSpPr>
          <p:cNvPr id="3" name="Subtitle 2">
            <a:extLst>
              <a:ext uri="{FF2B5EF4-FFF2-40B4-BE49-F238E27FC236}">
                <a16:creationId xmlns:a16="http://schemas.microsoft.com/office/drawing/2014/main" id="{DA2F5FFC-696A-553E-3259-B51BBEBCF22A}"/>
              </a:ext>
            </a:extLst>
          </p:cNvPr>
          <p:cNvSpPr>
            <a:spLocks noGrp="1"/>
          </p:cNvSpPr>
          <p:nvPr>
            <p:ph type="subTitle" idx="1"/>
          </p:nvPr>
        </p:nvSpPr>
        <p:spPr/>
        <p:txBody>
          <a:bodyPr>
            <a:normAutofit lnSpcReduction="10000"/>
          </a:bodyPr>
          <a:lstStyle/>
          <a:p>
            <a:r>
              <a:rPr lang="en-IN" dirty="0"/>
              <a:t>CSCI 1012, 33</a:t>
            </a:r>
          </a:p>
          <a:p>
            <a:endParaRPr lang="en-IN" dirty="0"/>
          </a:p>
          <a:p>
            <a:r>
              <a:rPr lang="en-IN" dirty="0"/>
              <a:t>TA - Boomika</a:t>
            </a:r>
          </a:p>
          <a:p>
            <a:r>
              <a:rPr lang="en-IN"/>
              <a:t>LA- Abdulrahman</a:t>
            </a:r>
            <a:endParaRPr lang="en-IN" dirty="0"/>
          </a:p>
        </p:txBody>
      </p:sp>
    </p:spTree>
    <p:extLst>
      <p:ext uri="{BB962C8B-B14F-4D97-AF65-F5344CB8AC3E}">
        <p14:creationId xmlns:p14="http://schemas.microsoft.com/office/powerpoint/2010/main" val="1490069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CEE99-0B31-8C9F-B53C-468579498E6F}"/>
              </a:ext>
            </a:extLst>
          </p:cNvPr>
          <p:cNvSpPr>
            <a:spLocks noGrp="1"/>
          </p:cNvSpPr>
          <p:nvPr>
            <p:ph type="title"/>
          </p:nvPr>
        </p:nvSpPr>
        <p:spPr>
          <a:xfrm>
            <a:off x="500443" y="257584"/>
            <a:ext cx="7363990" cy="1325563"/>
          </a:xfrm>
        </p:spPr>
        <p:txBody>
          <a:bodyPr>
            <a:normAutofit/>
          </a:bodyPr>
          <a:lstStyle/>
          <a:p>
            <a:r>
              <a:rPr lang="en-IN" dirty="0"/>
              <a:t>Announcement</a:t>
            </a:r>
          </a:p>
        </p:txBody>
      </p:sp>
      <p:sp>
        <p:nvSpPr>
          <p:cNvPr id="3" name="Content Placeholder 2">
            <a:extLst>
              <a:ext uri="{FF2B5EF4-FFF2-40B4-BE49-F238E27FC236}">
                <a16:creationId xmlns:a16="http://schemas.microsoft.com/office/drawing/2014/main" id="{89BD03F4-3023-8DC3-044D-DCD76211E77A}"/>
              </a:ext>
            </a:extLst>
          </p:cNvPr>
          <p:cNvSpPr>
            <a:spLocks noGrp="1"/>
          </p:cNvSpPr>
          <p:nvPr>
            <p:ph idx="1"/>
          </p:nvPr>
        </p:nvSpPr>
        <p:spPr>
          <a:xfrm>
            <a:off x="553067" y="1489484"/>
            <a:ext cx="11549669" cy="4351338"/>
          </a:xfrm>
        </p:spPr>
        <p:txBody>
          <a:bodyPr>
            <a:normAutofit lnSpcReduction="10000"/>
          </a:bodyPr>
          <a:lstStyle/>
          <a:p>
            <a:pPr fontAlgn="base">
              <a:buFont typeface="Arial" panose="020B0604020202020204" pitchFamily="34" charset="0"/>
              <a:buChar char="•"/>
            </a:pPr>
            <a:r>
              <a:rPr lang="en-US" b="0" i="0" dirty="0">
                <a:solidFill>
                  <a:srgbClr val="0070C0"/>
                </a:solidFill>
                <a:effectLst/>
                <a:latin typeface="inherit"/>
              </a:rPr>
              <a:t>Module </a:t>
            </a:r>
            <a:r>
              <a:rPr lang="en-US" dirty="0">
                <a:solidFill>
                  <a:srgbClr val="0070C0"/>
                </a:solidFill>
                <a:latin typeface="inherit"/>
              </a:rPr>
              <a:t>1.5 </a:t>
            </a:r>
            <a:r>
              <a:rPr lang="en-US" b="0" i="0" dirty="0">
                <a:effectLst/>
                <a:latin typeface="inherit"/>
              </a:rPr>
              <a:t>due </a:t>
            </a:r>
            <a:r>
              <a:rPr lang="en-US" dirty="0">
                <a:latin typeface="inherit"/>
              </a:rPr>
              <a:t>–</a:t>
            </a:r>
            <a:r>
              <a:rPr lang="en-US" b="0" i="0" dirty="0">
                <a:effectLst/>
                <a:latin typeface="inherit"/>
              </a:rPr>
              <a:t> </a:t>
            </a:r>
            <a:r>
              <a:rPr lang="en-US" b="0" i="0" dirty="0">
                <a:solidFill>
                  <a:srgbClr val="0070C0"/>
                </a:solidFill>
                <a:effectLst/>
                <a:latin typeface="inherit"/>
              </a:rPr>
              <a:t>19</a:t>
            </a:r>
            <a:r>
              <a:rPr lang="en-US" baseline="30000" dirty="0">
                <a:solidFill>
                  <a:srgbClr val="0070C0"/>
                </a:solidFill>
                <a:latin typeface="inherit"/>
              </a:rPr>
              <a:t>th</a:t>
            </a:r>
            <a:r>
              <a:rPr lang="en-US" b="0" i="0" dirty="0">
                <a:solidFill>
                  <a:srgbClr val="0070C0"/>
                </a:solidFill>
                <a:effectLst/>
                <a:latin typeface="inherit"/>
              </a:rPr>
              <a:t> Nov </a:t>
            </a:r>
            <a:r>
              <a:rPr lang="en-US" b="0" i="0" dirty="0">
                <a:effectLst/>
                <a:latin typeface="inherit"/>
              </a:rPr>
              <a:t>by end of day</a:t>
            </a:r>
          </a:p>
          <a:p>
            <a:pPr fontAlgn="base"/>
            <a:r>
              <a:rPr lang="en-US" b="0" i="0" dirty="0">
                <a:solidFill>
                  <a:srgbClr val="0070C0"/>
                </a:solidFill>
                <a:effectLst/>
                <a:latin typeface="inherit"/>
              </a:rPr>
              <a:t>Problem Set </a:t>
            </a:r>
            <a:r>
              <a:rPr lang="en-US" dirty="0">
                <a:solidFill>
                  <a:srgbClr val="0070C0"/>
                </a:solidFill>
                <a:latin typeface="inherit"/>
              </a:rPr>
              <a:t>3</a:t>
            </a:r>
            <a:r>
              <a:rPr lang="en-US" b="0" i="0" dirty="0">
                <a:solidFill>
                  <a:srgbClr val="0070C0"/>
                </a:solidFill>
                <a:effectLst/>
                <a:latin typeface="inherit"/>
              </a:rPr>
              <a:t> </a:t>
            </a:r>
            <a:r>
              <a:rPr lang="en-US" b="0" i="0" dirty="0">
                <a:effectLst/>
                <a:latin typeface="inherit"/>
              </a:rPr>
              <a:t>due </a:t>
            </a:r>
            <a:r>
              <a:rPr lang="en-US" dirty="0">
                <a:latin typeface="inherit"/>
              </a:rPr>
              <a:t>–</a:t>
            </a:r>
            <a:r>
              <a:rPr lang="en-US" b="0" i="0" dirty="0">
                <a:effectLst/>
                <a:latin typeface="inherit"/>
              </a:rPr>
              <a:t> </a:t>
            </a:r>
            <a:r>
              <a:rPr lang="en-US" b="0" i="0" dirty="0">
                <a:solidFill>
                  <a:srgbClr val="0070C0"/>
                </a:solidFill>
                <a:effectLst/>
                <a:latin typeface="inherit"/>
              </a:rPr>
              <a:t>3</a:t>
            </a:r>
            <a:r>
              <a:rPr lang="en-US" b="0" i="0" baseline="30000" dirty="0">
                <a:solidFill>
                  <a:srgbClr val="0070C0"/>
                </a:solidFill>
                <a:effectLst/>
                <a:latin typeface="inherit"/>
              </a:rPr>
              <a:t>rd</a:t>
            </a:r>
            <a:r>
              <a:rPr lang="en-US" b="0" i="0" dirty="0">
                <a:solidFill>
                  <a:srgbClr val="0070C0"/>
                </a:solidFill>
                <a:effectLst/>
                <a:latin typeface="inherit"/>
              </a:rPr>
              <a:t> Dec </a:t>
            </a:r>
            <a:r>
              <a:rPr lang="en-US" b="0" i="0" dirty="0">
                <a:effectLst/>
                <a:latin typeface="inherit"/>
              </a:rPr>
              <a:t>by end of day</a:t>
            </a:r>
          </a:p>
          <a:p>
            <a:pPr fontAlgn="base">
              <a:buFont typeface="Arial" panose="020B0604020202020204" pitchFamily="34" charset="0"/>
              <a:buChar char="•"/>
            </a:pPr>
            <a:r>
              <a:rPr lang="en-US" u="sng" dirty="0">
                <a:solidFill>
                  <a:srgbClr val="0070C0"/>
                </a:solidFill>
                <a:latin typeface="inherit"/>
                <a:hlinkClick r:id="rId2"/>
              </a:rPr>
              <a:t>Extra Credit Problems</a:t>
            </a:r>
            <a:r>
              <a:rPr lang="en-US" b="0" i="0" dirty="0">
                <a:solidFill>
                  <a:srgbClr val="0070C0"/>
                </a:solidFill>
                <a:effectLst/>
                <a:latin typeface="inherit"/>
              </a:rPr>
              <a:t> </a:t>
            </a:r>
            <a:r>
              <a:rPr lang="en-US" dirty="0">
                <a:latin typeface="inherit"/>
              </a:rPr>
              <a:t>is</a:t>
            </a:r>
            <a:r>
              <a:rPr lang="en-US" b="0" i="0" dirty="0">
                <a:effectLst/>
                <a:latin typeface="inherit"/>
              </a:rPr>
              <a:t> available. </a:t>
            </a:r>
          </a:p>
          <a:p>
            <a:pPr fontAlgn="base">
              <a:buFont typeface="Arial" panose="020B0604020202020204" pitchFamily="34" charset="0"/>
              <a:buChar char="•"/>
            </a:pPr>
            <a:r>
              <a:rPr lang="en-US" b="0" i="0" dirty="0">
                <a:effectLst/>
                <a:latin typeface="inherit"/>
              </a:rPr>
              <a:t>More Office hours added, check the schedule. Ed and the website duplicate the schedule.</a:t>
            </a:r>
          </a:p>
          <a:p>
            <a:pPr fontAlgn="base"/>
            <a:r>
              <a:rPr lang="en-US" dirty="0">
                <a:solidFill>
                  <a:srgbClr val="0070C0"/>
                </a:solidFill>
              </a:rPr>
              <a:t>Final Exam </a:t>
            </a:r>
            <a:r>
              <a:rPr lang="en-US" dirty="0">
                <a:solidFill>
                  <a:srgbClr val="002060"/>
                </a:solidFill>
              </a:rPr>
              <a:t>is</a:t>
            </a:r>
            <a:r>
              <a:rPr lang="en-US" dirty="0">
                <a:solidFill>
                  <a:srgbClr val="0070C0"/>
                </a:solidFill>
              </a:rPr>
              <a:t> 18 Dec </a:t>
            </a:r>
            <a:r>
              <a:rPr lang="en-US" dirty="0">
                <a:solidFill>
                  <a:srgbClr val="002060"/>
                </a:solidFill>
              </a:rPr>
              <a:t>at</a:t>
            </a:r>
            <a:r>
              <a:rPr lang="en-US" dirty="0">
                <a:solidFill>
                  <a:srgbClr val="0070C0"/>
                </a:solidFill>
              </a:rPr>
              <a:t> 5:20 PM EST</a:t>
            </a:r>
          </a:p>
          <a:p>
            <a:pPr lvl="1" fontAlgn="base"/>
            <a:r>
              <a:rPr lang="en-US" dirty="0">
                <a:solidFill>
                  <a:srgbClr val="002060"/>
                </a:solidFill>
              </a:rPr>
              <a:t>One page (8.5x11" or A4, front and back) of notes is permitted</a:t>
            </a:r>
          </a:p>
          <a:p>
            <a:pPr lvl="1" fontAlgn="base"/>
            <a:r>
              <a:rPr lang="en-US" dirty="0">
                <a:solidFill>
                  <a:srgbClr val="002060"/>
                </a:solidFill>
              </a:rPr>
              <a:t>Other than the one page of notes: closed book, closed note.</a:t>
            </a:r>
          </a:p>
          <a:p>
            <a:pPr lvl="1" fontAlgn="base"/>
            <a:r>
              <a:rPr lang="en-US" dirty="0">
                <a:solidFill>
                  <a:srgbClr val="002060"/>
                </a:solidFill>
              </a:rPr>
              <a:t>Making your own notes is the best approach!</a:t>
            </a:r>
          </a:p>
          <a:p>
            <a:pPr lvl="1" fontAlgn="base"/>
            <a:r>
              <a:rPr lang="en-US" dirty="0">
                <a:solidFill>
                  <a:srgbClr val="002060"/>
                </a:solidFill>
              </a:rPr>
              <a:t>Must pass final exam to pass class.</a:t>
            </a:r>
            <a:endParaRPr lang="en-IN" dirty="0">
              <a:solidFill>
                <a:srgbClr val="002060"/>
              </a:solidFill>
            </a:endParaRPr>
          </a:p>
        </p:txBody>
      </p:sp>
    </p:spTree>
    <p:extLst>
      <p:ext uri="{BB962C8B-B14F-4D97-AF65-F5344CB8AC3E}">
        <p14:creationId xmlns:p14="http://schemas.microsoft.com/office/powerpoint/2010/main" val="1524360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14435-FFD1-950D-4755-EF06AD819A52}"/>
              </a:ext>
            </a:extLst>
          </p:cNvPr>
          <p:cNvSpPr>
            <a:spLocks noGrp="1"/>
          </p:cNvSpPr>
          <p:nvPr>
            <p:ph type="title"/>
          </p:nvPr>
        </p:nvSpPr>
        <p:spPr>
          <a:xfrm>
            <a:off x="838200" y="365125"/>
            <a:ext cx="10515600" cy="557901"/>
          </a:xfrm>
        </p:spPr>
        <p:txBody>
          <a:bodyPr>
            <a:normAutofit fontScale="90000"/>
          </a:bodyPr>
          <a:lstStyle/>
          <a:p>
            <a:r>
              <a:rPr lang="en-IN" dirty="0"/>
              <a:t>Quiz 10 Review</a:t>
            </a:r>
          </a:p>
        </p:txBody>
      </p:sp>
      <p:sp>
        <p:nvSpPr>
          <p:cNvPr id="3" name="Content Placeholder 2">
            <a:extLst>
              <a:ext uri="{FF2B5EF4-FFF2-40B4-BE49-F238E27FC236}">
                <a16:creationId xmlns:a16="http://schemas.microsoft.com/office/drawing/2014/main" id="{1C6503F7-483C-DDE5-DB85-5C44FBBD1B3A}"/>
              </a:ext>
            </a:extLst>
          </p:cNvPr>
          <p:cNvSpPr>
            <a:spLocks noGrp="1"/>
          </p:cNvSpPr>
          <p:nvPr>
            <p:ph idx="1"/>
          </p:nvPr>
        </p:nvSpPr>
        <p:spPr>
          <a:xfrm>
            <a:off x="838200" y="1094708"/>
            <a:ext cx="10515600" cy="5398167"/>
          </a:xfrm>
        </p:spPr>
        <p:txBody>
          <a:bodyPr>
            <a:normAutofit lnSpcReduction="10000"/>
          </a:bodyPr>
          <a:lstStyle/>
          <a:p>
            <a:pPr marL="0" indent="0">
              <a:buNone/>
            </a:pPr>
            <a:r>
              <a:rPr lang="en-US" dirty="0"/>
              <a:t>*Problems 0 and 1 reference the function below:*</a:t>
            </a:r>
          </a:p>
          <a:p>
            <a:pPr marL="0" indent="0">
              <a:buNone/>
            </a:pPr>
            <a:r>
              <a:rPr lang="en-US" dirty="0"/>
              <a:t>def combiner(F, G):</a:t>
            </a:r>
          </a:p>
          <a:p>
            <a:pPr marL="0" indent="0">
              <a:buNone/>
            </a:pPr>
            <a:r>
              <a:rPr lang="en-US" dirty="0"/>
              <a:t>    for k in range(</a:t>
            </a:r>
            <a:r>
              <a:rPr lang="en-US" dirty="0" err="1"/>
              <a:t>len</a:t>
            </a:r>
            <a:r>
              <a:rPr lang="en-US" dirty="0"/>
              <a:t>(G)):</a:t>
            </a:r>
          </a:p>
          <a:p>
            <a:pPr marL="0" indent="0">
              <a:buNone/>
            </a:pPr>
            <a:r>
              <a:rPr lang="en-US" dirty="0"/>
              <a:t>        </a:t>
            </a:r>
            <a:r>
              <a:rPr lang="en-US" dirty="0" err="1"/>
              <a:t>G.append</a:t>
            </a:r>
            <a:r>
              <a:rPr lang="en-US" dirty="0"/>
              <a:t>(F[k])</a:t>
            </a:r>
          </a:p>
          <a:p>
            <a:pPr marL="0" indent="0">
              <a:buNone/>
            </a:pPr>
            <a:r>
              <a:rPr lang="en-US" dirty="0"/>
              <a:t>    return G</a:t>
            </a:r>
          </a:p>
          <a:p>
            <a:pPr marL="0" indent="0">
              <a:buNone/>
            </a:pPr>
            <a:r>
              <a:rPr lang="en-US" dirty="0">
                <a:solidFill>
                  <a:srgbClr val="00B050"/>
                </a:solidFill>
              </a:rPr>
              <a:t>Problem 0</a:t>
            </a:r>
          </a:p>
          <a:p>
            <a:pPr marL="0" indent="0">
              <a:buNone/>
            </a:pPr>
            <a:r>
              <a:rPr lang="en-US" dirty="0"/>
              <a:t>What is the printed output of this program?</a:t>
            </a:r>
          </a:p>
          <a:p>
            <a:pPr marL="0" indent="0">
              <a:buNone/>
            </a:pPr>
            <a:r>
              <a:rPr lang="en-US" dirty="0"/>
              <a:t>A = ['beef', 'chicken', 'tofu']</a:t>
            </a:r>
          </a:p>
          <a:p>
            <a:pPr marL="0" indent="0">
              <a:buNone/>
            </a:pPr>
            <a:r>
              <a:rPr lang="en-US" dirty="0"/>
              <a:t>B = ['tomato', 'olive', 'onion']</a:t>
            </a:r>
          </a:p>
          <a:p>
            <a:pPr marL="0" indent="0">
              <a:buNone/>
            </a:pPr>
            <a:r>
              <a:rPr lang="en-US" dirty="0"/>
              <a:t>print(combiner(A, B))</a:t>
            </a:r>
            <a:endParaRPr lang="en-US" dirty="0">
              <a:solidFill>
                <a:srgbClr val="0070C0"/>
              </a:solidFill>
            </a:endParaRPr>
          </a:p>
          <a:p>
            <a:pPr marL="0" indent="0">
              <a:buNone/>
            </a:pPr>
            <a:r>
              <a:rPr lang="en-US" dirty="0">
                <a:solidFill>
                  <a:srgbClr val="0070C0"/>
                </a:solidFill>
              </a:rPr>
              <a:t>['tomato', 'olive', 'onion', 'beef', 'chicken', 'tofu']</a:t>
            </a:r>
          </a:p>
        </p:txBody>
      </p:sp>
    </p:spTree>
    <p:extLst>
      <p:ext uri="{BB962C8B-B14F-4D97-AF65-F5344CB8AC3E}">
        <p14:creationId xmlns:p14="http://schemas.microsoft.com/office/powerpoint/2010/main" val="96991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28C3-ACAC-9B00-4EE1-F1432F02A1D6}"/>
              </a:ext>
            </a:extLst>
          </p:cNvPr>
          <p:cNvSpPr>
            <a:spLocks noGrp="1"/>
          </p:cNvSpPr>
          <p:nvPr>
            <p:ph type="title"/>
          </p:nvPr>
        </p:nvSpPr>
        <p:spPr/>
        <p:txBody>
          <a:bodyPr/>
          <a:lstStyle/>
          <a:p>
            <a:r>
              <a:rPr lang="en-IN" dirty="0"/>
              <a:t>Quiz 10 Review</a:t>
            </a:r>
          </a:p>
        </p:txBody>
      </p:sp>
      <p:sp>
        <p:nvSpPr>
          <p:cNvPr id="3" name="Content Placeholder 2">
            <a:extLst>
              <a:ext uri="{FF2B5EF4-FFF2-40B4-BE49-F238E27FC236}">
                <a16:creationId xmlns:a16="http://schemas.microsoft.com/office/drawing/2014/main" id="{4C0067C2-4C62-DCEB-681D-C15848223E9A}"/>
              </a:ext>
            </a:extLst>
          </p:cNvPr>
          <p:cNvSpPr>
            <a:spLocks noGrp="1"/>
          </p:cNvSpPr>
          <p:nvPr>
            <p:ph idx="1"/>
          </p:nvPr>
        </p:nvSpPr>
        <p:spPr>
          <a:xfrm>
            <a:off x="934453" y="1467852"/>
            <a:ext cx="9731542" cy="5390148"/>
          </a:xfrm>
        </p:spPr>
        <p:txBody>
          <a:bodyPr>
            <a:normAutofit lnSpcReduction="10000"/>
          </a:bodyPr>
          <a:lstStyle/>
          <a:p>
            <a:pPr marL="0" indent="0">
              <a:buNone/>
            </a:pPr>
            <a:r>
              <a:rPr lang="en-US" dirty="0"/>
              <a:t>*Problems 0 and 1 reference the function below:*</a:t>
            </a:r>
          </a:p>
          <a:p>
            <a:pPr marL="0" indent="0">
              <a:buNone/>
            </a:pPr>
            <a:r>
              <a:rPr lang="en-US" dirty="0"/>
              <a:t>def combiner(F, G):</a:t>
            </a:r>
          </a:p>
          <a:p>
            <a:pPr marL="0" indent="0">
              <a:buNone/>
            </a:pPr>
            <a:r>
              <a:rPr lang="en-US" dirty="0"/>
              <a:t>    for k in range(</a:t>
            </a:r>
            <a:r>
              <a:rPr lang="en-US" dirty="0" err="1"/>
              <a:t>len</a:t>
            </a:r>
            <a:r>
              <a:rPr lang="en-US" dirty="0"/>
              <a:t>(G)):</a:t>
            </a:r>
          </a:p>
          <a:p>
            <a:pPr marL="0" indent="0">
              <a:buNone/>
            </a:pPr>
            <a:r>
              <a:rPr lang="en-US" dirty="0"/>
              <a:t>        </a:t>
            </a:r>
            <a:r>
              <a:rPr lang="en-US" dirty="0" err="1"/>
              <a:t>G.append</a:t>
            </a:r>
            <a:r>
              <a:rPr lang="en-US" dirty="0"/>
              <a:t>(F[k])</a:t>
            </a:r>
          </a:p>
          <a:p>
            <a:pPr marL="0" indent="0">
              <a:buNone/>
            </a:pPr>
            <a:r>
              <a:rPr lang="en-US" dirty="0"/>
              <a:t>    return G</a:t>
            </a:r>
          </a:p>
          <a:p>
            <a:pPr marL="0" indent="0">
              <a:buNone/>
            </a:pPr>
            <a:r>
              <a:rPr lang="en-US" dirty="0">
                <a:solidFill>
                  <a:srgbClr val="00B050"/>
                </a:solidFill>
              </a:rPr>
              <a:t>Problem 1</a:t>
            </a:r>
          </a:p>
          <a:p>
            <a:pPr marL="0" indent="0">
              <a:buNone/>
            </a:pPr>
            <a:r>
              <a:rPr lang="en-US" dirty="0"/>
              <a:t>What is the printed output of this program?</a:t>
            </a:r>
          </a:p>
          <a:p>
            <a:pPr marL="0" indent="0">
              <a:buNone/>
            </a:pPr>
            <a:r>
              <a:rPr lang="en-US" dirty="0"/>
              <a:t>A = 'Roach'</a:t>
            </a:r>
          </a:p>
          <a:p>
            <a:pPr marL="0" indent="0">
              <a:buNone/>
            </a:pPr>
            <a:r>
              <a:rPr lang="en-US" dirty="0"/>
              <a:t>B = ['Coltrane', 'Jamal', 'Ra']</a:t>
            </a:r>
          </a:p>
          <a:p>
            <a:pPr marL="0" indent="0">
              <a:buNone/>
            </a:pPr>
            <a:r>
              <a:rPr lang="en-US" dirty="0"/>
              <a:t>print(combiner(A, B))</a:t>
            </a:r>
          </a:p>
          <a:p>
            <a:pPr marL="0" indent="0">
              <a:buNone/>
            </a:pPr>
            <a:r>
              <a:rPr lang="da-DK" dirty="0">
                <a:solidFill>
                  <a:srgbClr val="0070C0"/>
                </a:solidFill>
              </a:rPr>
              <a:t>['Coltrane', 'Jamal', 'Ra', 'R', 'o', 'a']</a:t>
            </a:r>
            <a:endParaRPr lang="en-IN" dirty="0">
              <a:solidFill>
                <a:srgbClr val="0070C0"/>
              </a:solidFill>
            </a:endParaRPr>
          </a:p>
        </p:txBody>
      </p:sp>
    </p:spTree>
    <p:extLst>
      <p:ext uri="{BB962C8B-B14F-4D97-AF65-F5344CB8AC3E}">
        <p14:creationId xmlns:p14="http://schemas.microsoft.com/office/powerpoint/2010/main" val="1137892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38333-BB9A-2433-C39F-3232563F503D}"/>
              </a:ext>
            </a:extLst>
          </p:cNvPr>
          <p:cNvSpPr>
            <a:spLocks noGrp="1"/>
          </p:cNvSpPr>
          <p:nvPr>
            <p:ph type="title"/>
          </p:nvPr>
        </p:nvSpPr>
        <p:spPr>
          <a:xfrm>
            <a:off x="838200" y="0"/>
            <a:ext cx="10515600" cy="1325563"/>
          </a:xfrm>
        </p:spPr>
        <p:txBody>
          <a:bodyPr/>
          <a:lstStyle/>
          <a:p>
            <a:r>
              <a:rPr lang="en-IN" dirty="0"/>
              <a:t>Quiz 10 Review</a:t>
            </a:r>
          </a:p>
        </p:txBody>
      </p:sp>
      <p:sp>
        <p:nvSpPr>
          <p:cNvPr id="3" name="Content Placeholder 2">
            <a:extLst>
              <a:ext uri="{FF2B5EF4-FFF2-40B4-BE49-F238E27FC236}">
                <a16:creationId xmlns:a16="http://schemas.microsoft.com/office/drawing/2014/main" id="{6838BA17-5658-F58F-CBF4-E9F14F419E8A}"/>
              </a:ext>
            </a:extLst>
          </p:cNvPr>
          <p:cNvSpPr>
            <a:spLocks noGrp="1"/>
          </p:cNvSpPr>
          <p:nvPr>
            <p:ph idx="1"/>
          </p:nvPr>
        </p:nvSpPr>
        <p:spPr>
          <a:xfrm>
            <a:off x="838200" y="1090864"/>
            <a:ext cx="10515600" cy="5646366"/>
          </a:xfrm>
        </p:spPr>
        <p:txBody>
          <a:bodyPr>
            <a:normAutofit lnSpcReduction="10000"/>
          </a:bodyPr>
          <a:lstStyle/>
          <a:p>
            <a:pPr marL="0" indent="0">
              <a:buNone/>
            </a:pPr>
            <a:r>
              <a:rPr lang="en-US" dirty="0"/>
              <a:t>*Problems 2 and 3 reference the function below:*</a:t>
            </a:r>
          </a:p>
          <a:p>
            <a:pPr marL="0" indent="0">
              <a:buNone/>
            </a:pPr>
            <a:r>
              <a:rPr lang="en-US" dirty="0"/>
              <a:t>def </a:t>
            </a:r>
            <a:r>
              <a:rPr lang="en-US" dirty="0" err="1"/>
              <a:t>linear_combiner</a:t>
            </a:r>
            <a:r>
              <a:rPr lang="en-US" dirty="0"/>
              <a:t>(F, G):</a:t>
            </a:r>
          </a:p>
          <a:p>
            <a:pPr marL="0" indent="0">
              <a:buNone/>
            </a:pPr>
            <a:r>
              <a:rPr lang="en-US" dirty="0"/>
              <a:t>    H = []</a:t>
            </a:r>
          </a:p>
          <a:p>
            <a:pPr marL="0" indent="0">
              <a:buNone/>
            </a:pPr>
            <a:r>
              <a:rPr lang="en-US" dirty="0"/>
              <a:t>    for </a:t>
            </a:r>
            <a:r>
              <a:rPr lang="en-US" dirty="0" err="1"/>
              <a:t>i</a:t>
            </a:r>
            <a:r>
              <a:rPr lang="en-US" dirty="0"/>
              <a:t> in range(</a:t>
            </a:r>
            <a:r>
              <a:rPr lang="en-US" dirty="0" err="1"/>
              <a:t>len</a:t>
            </a:r>
            <a:r>
              <a:rPr lang="en-US" dirty="0"/>
              <a:t>(F)):</a:t>
            </a:r>
          </a:p>
          <a:p>
            <a:pPr marL="0" indent="0">
              <a:buNone/>
            </a:pPr>
            <a:r>
              <a:rPr lang="en-US" dirty="0"/>
              <a:t>        </a:t>
            </a:r>
            <a:r>
              <a:rPr lang="en-US" dirty="0" err="1"/>
              <a:t>H.append</a:t>
            </a:r>
            <a:r>
              <a:rPr lang="en-US" dirty="0"/>
              <a:t>(F[</a:t>
            </a:r>
            <a:r>
              <a:rPr lang="en-US" dirty="0" err="1"/>
              <a:t>i</a:t>
            </a:r>
            <a:r>
              <a:rPr lang="en-US" dirty="0"/>
              <a:t>] + G[</a:t>
            </a:r>
            <a:r>
              <a:rPr lang="en-US" dirty="0" err="1"/>
              <a:t>i</a:t>
            </a:r>
            <a:r>
              <a:rPr lang="en-US" dirty="0"/>
              <a:t>])</a:t>
            </a:r>
          </a:p>
          <a:p>
            <a:pPr marL="0" indent="0">
              <a:buNone/>
            </a:pPr>
            <a:r>
              <a:rPr lang="en-US" dirty="0"/>
              <a:t>    return H</a:t>
            </a:r>
          </a:p>
          <a:p>
            <a:pPr marL="0" indent="0">
              <a:buNone/>
            </a:pPr>
            <a:r>
              <a:rPr lang="en-US" dirty="0">
                <a:solidFill>
                  <a:srgbClr val="00B050"/>
                </a:solidFill>
              </a:rPr>
              <a:t>Problem 2</a:t>
            </a:r>
          </a:p>
          <a:p>
            <a:pPr marL="0" indent="0">
              <a:buNone/>
            </a:pPr>
            <a:r>
              <a:rPr lang="en-US" dirty="0"/>
              <a:t>What is the printed output of this program?</a:t>
            </a:r>
          </a:p>
          <a:p>
            <a:pPr marL="0" indent="0">
              <a:buNone/>
            </a:pPr>
            <a:r>
              <a:rPr lang="en-US" dirty="0"/>
              <a:t>D = [5, 5, 6]</a:t>
            </a:r>
          </a:p>
          <a:p>
            <a:pPr marL="0" indent="0">
              <a:buNone/>
            </a:pPr>
            <a:r>
              <a:rPr lang="en-US" dirty="0"/>
              <a:t>E = [1, 2, 1]</a:t>
            </a:r>
          </a:p>
          <a:p>
            <a:pPr marL="0" indent="0">
              <a:buNone/>
            </a:pPr>
            <a:r>
              <a:rPr lang="en-US" dirty="0"/>
              <a:t>print(</a:t>
            </a:r>
            <a:r>
              <a:rPr lang="en-US" dirty="0" err="1"/>
              <a:t>linear_combiner</a:t>
            </a:r>
            <a:r>
              <a:rPr lang="en-US" dirty="0"/>
              <a:t>(D, E))</a:t>
            </a:r>
          </a:p>
          <a:p>
            <a:pPr marL="0" indent="0">
              <a:buNone/>
            </a:pPr>
            <a:r>
              <a:rPr lang="en-US" dirty="0">
                <a:solidFill>
                  <a:srgbClr val="0070C0"/>
                </a:solidFill>
              </a:rPr>
              <a:t>[6, 7, 7]</a:t>
            </a:r>
            <a:endParaRPr lang="en-US" dirty="0"/>
          </a:p>
        </p:txBody>
      </p:sp>
    </p:spTree>
    <p:extLst>
      <p:ext uri="{BB962C8B-B14F-4D97-AF65-F5344CB8AC3E}">
        <p14:creationId xmlns:p14="http://schemas.microsoft.com/office/powerpoint/2010/main" val="416396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38333-BB9A-2433-C39F-3232563F503D}"/>
              </a:ext>
            </a:extLst>
          </p:cNvPr>
          <p:cNvSpPr>
            <a:spLocks noGrp="1"/>
          </p:cNvSpPr>
          <p:nvPr>
            <p:ph type="title"/>
          </p:nvPr>
        </p:nvSpPr>
        <p:spPr>
          <a:xfrm>
            <a:off x="838200" y="71915"/>
            <a:ext cx="10515600" cy="1325563"/>
          </a:xfrm>
        </p:spPr>
        <p:txBody>
          <a:bodyPr/>
          <a:lstStyle/>
          <a:p>
            <a:r>
              <a:rPr lang="en-IN" dirty="0"/>
              <a:t>Quiz 10 Review</a:t>
            </a:r>
          </a:p>
        </p:txBody>
      </p:sp>
      <p:sp>
        <p:nvSpPr>
          <p:cNvPr id="3" name="Content Placeholder 2">
            <a:extLst>
              <a:ext uri="{FF2B5EF4-FFF2-40B4-BE49-F238E27FC236}">
                <a16:creationId xmlns:a16="http://schemas.microsoft.com/office/drawing/2014/main" id="{6838BA17-5658-F58F-CBF4-E9F14F419E8A}"/>
              </a:ext>
            </a:extLst>
          </p:cNvPr>
          <p:cNvSpPr>
            <a:spLocks noGrp="1"/>
          </p:cNvSpPr>
          <p:nvPr>
            <p:ph idx="1"/>
          </p:nvPr>
        </p:nvSpPr>
        <p:spPr>
          <a:xfrm>
            <a:off x="838201" y="1155032"/>
            <a:ext cx="7098102" cy="5582197"/>
          </a:xfrm>
        </p:spPr>
        <p:txBody>
          <a:bodyPr>
            <a:normAutofit fontScale="70000" lnSpcReduction="20000"/>
          </a:bodyPr>
          <a:lstStyle/>
          <a:p>
            <a:pPr marL="0" indent="0">
              <a:buNone/>
            </a:pPr>
            <a:r>
              <a:rPr lang="en-US" sz="2400" dirty="0"/>
              <a:t>*Problems 2 and 3 reference the function below:*</a:t>
            </a:r>
          </a:p>
          <a:p>
            <a:pPr marL="0" indent="0">
              <a:buNone/>
            </a:pPr>
            <a:r>
              <a:rPr lang="en-US" sz="2400" dirty="0"/>
              <a:t>def </a:t>
            </a:r>
            <a:r>
              <a:rPr lang="en-US" sz="2400" dirty="0" err="1"/>
              <a:t>linear_combiner</a:t>
            </a:r>
            <a:r>
              <a:rPr lang="en-US" sz="2400" dirty="0"/>
              <a:t>(F, G):</a:t>
            </a:r>
          </a:p>
          <a:p>
            <a:pPr marL="0" indent="0">
              <a:buNone/>
            </a:pPr>
            <a:r>
              <a:rPr lang="en-US" sz="2400" dirty="0"/>
              <a:t>    H = []</a:t>
            </a:r>
          </a:p>
          <a:p>
            <a:pPr marL="0" indent="0">
              <a:buNone/>
            </a:pPr>
            <a:r>
              <a:rPr lang="en-US" sz="2400" dirty="0"/>
              <a:t>    for </a:t>
            </a:r>
            <a:r>
              <a:rPr lang="en-US" sz="2400" dirty="0" err="1"/>
              <a:t>i</a:t>
            </a:r>
            <a:r>
              <a:rPr lang="en-US" sz="2400" dirty="0"/>
              <a:t> in range(</a:t>
            </a:r>
            <a:r>
              <a:rPr lang="en-US" sz="2400" dirty="0" err="1"/>
              <a:t>len</a:t>
            </a:r>
            <a:r>
              <a:rPr lang="en-US" sz="2400" dirty="0"/>
              <a:t>(F)):</a:t>
            </a:r>
          </a:p>
          <a:p>
            <a:pPr marL="0" indent="0">
              <a:buNone/>
            </a:pPr>
            <a:r>
              <a:rPr lang="en-US" sz="2400" dirty="0"/>
              <a:t>        </a:t>
            </a:r>
            <a:r>
              <a:rPr lang="en-US" sz="2400" dirty="0" err="1"/>
              <a:t>H.append</a:t>
            </a:r>
            <a:r>
              <a:rPr lang="en-US" sz="2400" dirty="0"/>
              <a:t>(F[</a:t>
            </a:r>
            <a:r>
              <a:rPr lang="en-US" sz="2400" dirty="0" err="1"/>
              <a:t>i</a:t>
            </a:r>
            <a:r>
              <a:rPr lang="en-US" sz="2400" dirty="0"/>
              <a:t>] + G[</a:t>
            </a:r>
            <a:r>
              <a:rPr lang="en-US" sz="2400" dirty="0" err="1"/>
              <a:t>i</a:t>
            </a:r>
            <a:r>
              <a:rPr lang="en-US" sz="2400" dirty="0"/>
              <a:t>])</a:t>
            </a:r>
          </a:p>
          <a:p>
            <a:pPr marL="0" indent="0">
              <a:buNone/>
            </a:pPr>
            <a:r>
              <a:rPr lang="en-US" sz="2400" dirty="0"/>
              <a:t>    return H</a:t>
            </a:r>
          </a:p>
          <a:p>
            <a:pPr marL="0" indent="0">
              <a:buNone/>
            </a:pPr>
            <a:r>
              <a:rPr lang="en-US" sz="2400" dirty="0">
                <a:solidFill>
                  <a:srgbClr val="00B050"/>
                </a:solidFill>
              </a:rPr>
              <a:t>Problem 3</a:t>
            </a:r>
          </a:p>
          <a:p>
            <a:pPr marL="0" indent="0">
              <a:buNone/>
            </a:pPr>
            <a:r>
              <a:rPr lang="en-US" sz="2400" dirty="0"/>
              <a:t>This program results in an error (because the lengths of lists `E` and `F` are not the same):</a:t>
            </a:r>
          </a:p>
          <a:p>
            <a:pPr marL="0" indent="0">
              <a:buNone/>
            </a:pPr>
            <a:r>
              <a:rPr lang="en-US" sz="2400" dirty="0"/>
              <a:t>D = [5, 5, 6]</a:t>
            </a:r>
          </a:p>
          <a:p>
            <a:pPr marL="0" indent="0">
              <a:buNone/>
            </a:pPr>
            <a:r>
              <a:rPr lang="en-US" sz="2400" dirty="0"/>
              <a:t>E = [1, 2, 1]</a:t>
            </a:r>
          </a:p>
          <a:p>
            <a:pPr marL="0" indent="0">
              <a:buNone/>
            </a:pPr>
            <a:r>
              <a:rPr lang="en-US" sz="2400" dirty="0"/>
              <a:t>F = [1, 0, 0, 1]</a:t>
            </a:r>
          </a:p>
          <a:p>
            <a:pPr marL="0" indent="0">
              <a:buNone/>
            </a:pPr>
            <a:r>
              <a:rPr lang="en-US" sz="2400" dirty="0"/>
              <a:t>print(</a:t>
            </a:r>
            <a:r>
              <a:rPr lang="en-US" sz="2400" dirty="0" err="1"/>
              <a:t>linear_combiner</a:t>
            </a:r>
            <a:r>
              <a:rPr lang="en-US" sz="2400" dirty="0"/>
              <a:t>(D, E))</a:t>
            </a:r>
          </a:p>
          <a:p>
            <a:pPr marL="0" indent="0">
              <a:buNone/>
            </a:pPr>
            <a:r>
              <a:rPr lang="en-US" sz="2400" dirty="0"/>
              <a:t>print(</a:t>
            </a:r>
            <a:r>
              <a:rPr lang="en-US" sz="2400" dirty="0" err="1"/>
              <a:t>linear_combiner</a:t>
            </a:r>
            <a:r>
              <a:rPr lang="en-US" sz="2400" dirty="0"/>
              <a:t>(E, F))</a:t>
            </a:r>
          </a:p>
          <a:p>
            <a:pPr marL="0" indent="0">
              <a:buNone/>
            </a:pPr>
            <a:r>
              <a:rPr lang="en-US" sz="2400" dirty="0"/>
              <a:t>Modify the function so that if the lengths of the two input lists are not equal, ‘"Unequal Lengths"’ is returned, otherwise keep the function's output the same.  After you modify the function, the output of the above should be:</a:t>
            </a:r>
          </a:p>
          <a:p>
            <a:pPr marL="0" indent="0">
              <a:buNone/>
            </a:pPr>
            <a:r>
              <a:rPr lang="en-US" sz="2400" dirty="0"/>
              <a:t>[6, 7, 7]</a:t>
            </a:r>
          </a:p>
          <a:p>
            <a:pPr marL="0" indent="0">
              <a:buNone/>
            </a:pPr>
            <a:r>
              <a:rPr lang="en-US" sz="2400" dirty="0"/>
              <a:t>Unequal Lengths</a:t>
            </a:r>
          </a:p>
        </p:txBody>
      </p:sp>
      <p:sp>
        <p:nvSpPr>
          <p:cNvPr id="4" name="TextBox 3">
            <a:extLst>
              <a:ext uri="{FF2B5EF4-FFF2-40B4-BE49-F238E27FC236}">
                <a16:creationId xmlns:a16="http://schemas.microsoft.com/office/drawing/2014/main" id="{372BE6A6-77DE-F3EA-A2A9-792C73C548F8}"/>
              </a:ext>
            </a:extLst>
          </p:cNvPr>
          <p:cNvSpPr txBox="1"/>
          <p:nvPr/>
        </p:nvSpPr>
        <p:spPr>
          <a:xfrm>
            <a:off x="8065698" y="905774"/>
            <a:ext cx="3769744" cy="2031325"/>
          </a:xfrm>
          <a:prstGeom prst="rect">
            <a:avLst/>
          </a:prstGeom>
          <a:noFill/>
        </p:spPr>
        <p:txBody>
          <a:bodyPr wrap="square" rtlCol="0">
            <a:spAutoFit/>
          </a:bodyPr>
          <a:lstStyle/>
          <a:p>
            <a:r>
              <a:rPr lang="en-IN" dirty="0">
                <a:solidFill>
                  <a:srgbClr val="0070C0"/>
                </a:solidFill>
              </a:rPr>
              <a:t>def </a:t>
            </a:r>
            <a:r>
              <a:rPr lang="en-IN" dirty="0" err="1">
                <a:solidFill>
                  <a:srgbClr val="0070C0"/>
                </a:solidFill>
              </a:rPr>
              <a:t>linear_combiner</a:t>
            </a:r>
            <a:r>
              <a:rPr lang="en-IN" dirty="0">
                <a:solidFill>
                  <a:srgbClr val="0070C0"/>
                </a:solidFill>
              </a:rPr>
              <a:t>(F, G):</a:t>
            </a:r>
          </a:p>
          <a:p>
            <a:r>
              <a:rPr lang="en-IN" dirty="0">
                <a:solidFill>
                  <a:srgbClr val="0070C0"/>
                </a:solidFill>
              </a:rPr>
              <a:t>    H =[]</a:t>
            </a:r>
          </a:p>
          <a:p>
            <a:r>
              <a:rPr lang="en-IN" dirty="0">
                <a:solidFill>
                  <a:srgbClr val="0070C0"/>
                </a:solidFill>
              </a:rPr>
              <a:t>    if </a:t>
            </a:r>
            <a:r>
              <a:rPr lang="en-IN" dirty="0" err="1">
                <a:solidFill>
                  <a:srgbClr val="0070C0"/>
                </a:solidFill>
              </a:rPr>
              <a:t>len</a:t>
            </a:r>
            <a:r>
              <a:rPr lang="en-IN" dirty="0">
                <a:solidFill>
                  <a:srgbClr val="0070C0"/>
                </a:solidFill>
              </a:rPr>
              <a:t>(F) != </a:t>
            </a:r>
            <a:r>
              <a:rPr lang="en-IN" dirty="0" err="1">
                <a:solidFill>
                  <a:srgbClr val="0070C0"/>
                </a:solidFill>
              </a:rPr>
              <a:t>len</a:t>
            </a:r>
            <a:r>
              <a:rPr lang="en-IN" dirty="0">
                <a:solidFill>
                  <a:srgbClr val="0070C0"/>
                </a:solidFill>
              </a:rPr>
              <a:t>(G):</a:t>
            </a:r>
          </a:p>
          <a:p>
            <a:r>
              <a:rPr lang="en-IN" dirty="0">
                <a:solidFill>
                  <a:srgbClr val="0070C0"/>
                </a:solidFill>
              </a:rPr>
              <a:t>        return “</a:t>
            </a:r>
            <a:r>
              <a:rPr lang="en-US" sz="1800" dirty="0">
                <a:solidFill>
                  <a:srgbClr val="0070C0"/>
                </a:solidFill>
              </a:rPr>
              <a:t>Unequal Lengths</a:t>
            </a:r>
            <a:r>
              <a:rPr lang="en-IN" dirty="0">
                <a:solidFill>
                  <a:srgbClr val="0070C0"/>
                </a:solidFill>
              </a:rPr>
              <a:t>”</a:t>
            </a:r>
          </a:p>
          <a:p>
            <a:r>
              <a:rPr lang="en-IN" dirty="0">
                <a:solidFill>
                  <a:srgbClr val="0070C0"/>
                </a:solidFill>
              </a:rPr>
              <a:t>    for </a:t>
            </a:r>
            <a:r>
              <a:rPr lang="en-IN" dirty="0" err="1">
                <a:solidFill>
                  <a:srgbClr val="0070C0"/>
                </a:solidFill>
              </a:rPr>
              <a:t>i</a:t>
            </a:r>
            <a:r>
              <a:rPr lang="en-IN" dirty="0">
                <a:solidFill>
                  <a:srgbClr val="0070C0"/>
                </a:solidFill>
              </a:rPr>
              <a:t> in range(</a:t>
            </a:r>
            <a:r>
              <a:rPr lang="en-IN" dirty="0" err="1">
                <a:solidFill>
                  <a:srgbClr val="0070C0"/>
                </a:solidFill>
              </a:rPr>
              <a:t>len</a:t>
            </a:r>
            <a:r>
              <a:rPr lang="en-IN" dirty="0">
                <a:solidFill>
                  <a:srgbClr val="0070C0"/>
                </a:solidFill>
              </a:rPr>
              <a:t>(F)):</a:t>
            </a:r>
          </a:p>
          <a:p>
            <a:r>
              <a:rPr lang="en-IN" dirty="0">
                <a:solidFill>
                  <a:srgbClr val="0070C0"/>
                </a:solidFill>
              </a:rPr>
              <a:t>        </a:t>
            </a:r>
            <a:r>
              <a:rPr lang="en-IN" dirty="0" err="1">
                <a:solidFill>
                  <a:srgbClr val="0070C0"/>
                </a:solidFill>
              </a:rPr>
              <a:t>H.append</a:t>
            </a:r>
            <a:r>
              <a:rPr lang="en-IN" dirty="0">
                <a:solidFill>
                  <a:srgbClr val="0070C0"/>
                </a:solidFill>
              </a:rPr>
              <a:t>(F[</a:t>
            </a:r>
            <a:r>
              <a:rPr lang="en-IN" dirty="0" err="1">
                <a:solidFill>
                  <a:srgbClr val="0070C0"/>
                </a:solidFill>
              </a:rPr>
              <a:t>i</a:t>
            </a:r>
            <a:r>
              <a:rPr lang="en-IN" dirty="0">
                <a:solidFill>
                  <a:srgbClr val="0070C0"/>
                </a:solidFill>
              </a:rPr>
              <a:t>] + G[</a:t>
            </a:r>
            <a:r>
              <a:rPr lang="en-IN" dirty="0" err="1">
                <a:solidFill>
                  <a:srgbClr val="0070C0"/>
                </a:solidFill>
              </a:rPr>
              <a:t>i</a:t>
            </a:r>
            <a:r>
              <a:rPr lang="en-IN" dirty="0">
                <a:solidFill>
                  <a:srgbClr val="0070C0"/>
                </a:solidFill>
              </a:rPr>
              <a:t>])</a:t>
            </a:r>
          </a:p>
          <a:p>
            <a:r>
              <a:rPr lang="en-IN" dirty="0">
                <a:solidFill>
                  <a:srgbClr val="0070C0"/>
                </a:solidFill>
              </a:rPr>
              <a:t>    return H</a:t>
            </a:r>
          </a:p>
        </p:txBody>
      </p:sp>
    </p:spTree>
    <p:extLst>
      <p:ext uri="{BB962C8B-B14F-4D97-AF65-F5344CB8AC3E}">
        <p14:creationId xmlns:p14="http://schemas.microsoft.com/office/powerpoint/2010/main" val="3421360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5CF4-3D64-B957-D73D-4FF3DBC6396D}"/>
              </a:ext>
            </a:extLst>
          </p:cNvPr>
          <p:cNvSpPr>
            <a:spLocks noGrp="1"/>
          </p:cNvSpPr>
          <p:nvPr>
            <p:ph type="title"/>
          </p:nvPr>
        </p:nvSpPr>
        <p:spPr/>
        <p:txBody>
          <a:bodyPr/>
          <a:lstStyle/>
          <a:p>
            <a:r>
              <a:rPr lang="en-IN" dirty="0"/>
              <a:t>End of Module Problem</a:t>
            </a:r>
          </a:p>
        </p:txBody>
      </p:sp>
      <p:sp>
        <p:nvSpPr>
          <p:cNvPr id="3" name="Content Placeholder 2">
            <a:extLst>
              <a:ext uri="{FF2B5EF4-FFF2-40B4-BE49-F238E27FC236}">
                <a16:creationId xmlns:a16="http://schemas.microsoft.com/office/drawing/2014/main" id="{62EDB844-2CF6-899B-1971-6951E19C798F}"/>
              </a:ext>
            </a:extLst>
          </p:cNvPr>
          <p:cNvSpPr>
            <a:spLocks noGrp="1"/>
          </p:cNvSpPr>
          <p:nvPr>
            <p:ph idx="1"/>
          </p:nvPr>
        </p:nvSpPr>
        <p:spPr>
          <a:xfrm>
            <a:off x="838200" y="1825625"/>
            <a:ext cx="10515600" cy="1400654"/>
          </a:xfrm>
        </p:spPr>
        <p:txBody>
          <a:bodyPr/>
          <a:lstStyle/>
          <a:p>
            <a:r>
              <a:rPr lang="en-IN" dirty="0" err="1">
                <a:hlinkClick r:id="rId2"/>
              </a:rPr>
              <a:t>string_split</a:t>
            </a:r>
            <a:endParaRPr lang="en-IN" dirty="0"/>
          </a:p>
          <a:p>
            <a:endParaRPr lang="en-IN" dirty="0"/>
          </a:p>
        </p:txBody>
      </p:sp>
      <p:sp>
        <p:nvSpPr>
          <p:cNvPr id="4" name="Title 1">
            <a:extLst>
              <a:ext uri="{FF2B5EF4-FFF2-40B4-BE49-F238E27FC236}">
                <a16:creationId xmlns:a16="http://schemas.microsoft.com/office/drawing/2014/main" id="{9CDA2145-41B7-406E-757F-455028FE0E64}"/>
              </a:ext>
            </a:extLst>
          </p:cNvPr>
          <p:cNvSpPr txBox="1">
            <a:spLocks/>
          </p:cNvSpPr>
          <p:nvPr/>
        </p:nvSpPr>
        <p:spPr>
          <a:xfrm>
            <a:off x="838200" y="252595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IN" dirty="0"/>
          </a:p>
        </p:txBody>
      </p:sp>
      <p:sp>
        <p:nvSpPr>
          <p:cNvPr id="5" name="Content Placeholder 2">
            <a:extLst>
              <a:ext uri="{FF2B5EF4-FFF2-40B4-BE49-F238E27FC236}">
                <a16:creationId xmlns:a16="http://schemas.microsoft.com/office/drawing/2014/main" id="{5E2F445C-9CEF-EAF1-F056-EABF5EDD21D3}"/>
              </a:ext>
            </a:extLst>
          </p:cNvPr>
          <p:cNvSpPr txBox="1">
            <a:spLocks/>
          </p:cNvSpPr>
          <p:nvPr/>
        </p:nvSpPr>
        <p:spPr>
          <a:xfrm>
            <a:off x="838200" y="3789572"/>
            <a:ext cx="10515600" cy="14006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N" dirty="0"/>
          </a:p>
        </p:txBody>
      </p:sp>
    </p:spTree>
    <p:extLst>
      <p:ext uri="{BB962C8B-B14F-4D97-AF65-F5344CB8AC3E}">
        <p14:creationId xmlns:p14="http://schemas.microsoft.com/office/powerpoint/2010/main" val="1962528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2013 - 2022 Theme</Template>
  <TotalTime>964</TotalTime>
  <Words>636</Words>
  <Application>Microsoft Office PowerPoint</Application>
  <PresentationFormat>Widescreen</PresentationFormat>
  <Paragraphs>78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inherit</vt:lpstr>
      <vt:lpstr>Office Theme</vt:lpstr>
      <vt:lpstr>Lab 11</vt:lpstr>
      <vt:lpstr>Announcement</vt:lpstr>
      <vt:lpstr>Quiz 10 Review</vt:lpstr>
      <vt:lpstr>Quiz 10 Review</vt:lpstr>
      <vt:lpstr>Quiz 10 Review</vt:lpstr>
      <vt:lpstr>Quiz 10 Review</vt:lpstr>
      <vt:lpstr>End of Module Problem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2</dc:title>
  <dc:creator>Boomika Karuppaiah</dc:creator>
  <cp:lastModifiedBy>Boomika Karuppaiah</cp:lastModifiedBy>
  <cp:revision>21</cp:revision>
  <dcterms:created xsi:type="dcterms:W3CDTF">2023-09-06T19:08:53Z</dcterms:created>
  <dcterms:modified xsi:type="dcterms:W3CDTF">2023-11-17T20:14:12Z</dcterms:modified>
</cp:coreProperties>
</file>