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8" r:id="rId4"/>
    <p:sldId id="257" r:id="rId5"/>
    <p:sldId id="259" r:id="rId6"/>
    <p:sldId id="268" r:id="rId7"/>
    <p:sldId id="26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14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omika Karuppaiah" userId="3f12a0000b74fade" providerId="LiveId" clId="{11817920-B035-4607-BE9F-B9DE62424888}"/>
    <pc:docChg chg="undo redo custSel addSld modSld">
      <pc:chgData name="Boomika Karuppaiah" userId="3f12a0000b74fade" providerId="LiveId" clId="{11817920-B035-4607-BE9F-B9DE62424888}" dt="2023-11-08T18:11:55.995" v="108" actId="20577"/>
      <pc:docMkLst>
        <pc:docMk/>
      </pc:docMkLst>
      <pc:sldChg chg="modSp mod">
        <pc:chgData name="Boomika Karuppaiah" userId="3f12a0000b74fade" providerId="LiveId" clId="{11817920-B035-4607-BE9F-B9DE62424888}" dt="2023-11-08T17:14:54.095" v="7"/>
        <pc:sldMkLst>
          <pc:docMk/>
          <pc:sldMk cId="1490069061" sldId="256"/>
        </pc:sldMkLst>
        <pc:spChg chg="mod">
          <ac:chgData name="Boomika Karuppaiah" userId="3f12a0000b74fade" providerId="LiveId" clId="{11817920-B035-4607-BE9F-B9DE62424888}" dt="2023-11-08T17:14:54.095" v="7"/>
          <ac:spMkLst>
            <pc:docMk/>
            <pc:sldMk cId="1490069061" sldId="256"/>
            <ac:spMk id="2" creationId="{BC604524-08A4-1DC0-72FA-EF434BD7F74F}"/>
          </ac:spMkLst>
        </pc:spChg>
        <pc:spChg chg="mod">
          <ac:chgData name="Boomika Karuppaiah" userId="3f12a0000b74fade" providerId="LiveId" clId="{11817920-B035-4607-BE9F-B9DE62424888}" dt="2023-11-08T17:14:54.095" v="7"/>
          <ac:spMkLst>
            <pc:docMk/>
            <pc:sldMk cId="1490069061" sldId="256"/>
            <ac:spMk id="3" creationId="{DA2F5FFC-696A-553E-3259-B51BBEBCF22A}"/>
          </ac:spMkLst>
        </pc:spChg>
      </pc:sldChg>
      <pc:sldChg chg="modSp mod">
        <pc:chgData name="Boomika Karuppaiah" userId="3f12a0000b74fade" providerId="LiveId" clId="{11817920-B035-4607-BE9F-B9DE62424888}" dt="2023-11-08T17:54:18.664" v="81" actId="27636"/>
        <pc:sldMkLst>
          <pc:docMk/>
          <pc:sldMk cId="1137892060" sldId="257"/>
        </pc:sldMkLst>
        <pc:spChg chg="mod">
          <ac:chgData name="Boomika Karuppaiah" userId="3f12a0000b74fade" providerId="LiveId" clId="{11817920-B035-4607-BE9F-B9DE62424888}" dt="2023-11-08T17:50:50.957" v="62"/>
          <ac:spMkLst>
            <pc:docMk/>
            <pc:sldMk cId="1137892060" sldId="257"/>
            <ac:spMk id="2" creationId="{0A7E28C3-ACAC-9B00-4EE1-F1432F02A1D6}"/>
          </ac:spMkLst>
        </pc:spChg>
        <pc:spChg chg="mod">
          <ac:chgData name="Boomika Karuppaiah" userId="3f12a0000b74fade" providerId="LiveId" clId="{11817920-B035-4607-BE9F-B9DE62424888}" dt="2023-11-08T17:54:18.664" v="81" actId="27636"/>
          <ac:spMkLst>
            <pc:docMk/>
            <pc:sldMk cId="1137892060" sldId="257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11817920-B035-4607-BE9F-B9DE62424888}" dt="2023-11-08T17:52:47.092" v="73" actId="27636"/>
        <pc:sldMkLst>
          <pc:docMk/>
          <pc:sldMk cId="969919095" sldId="258"/>
        </pc:sldMkLst>
        <pc:spChg chg="mod">
          <ac:chgData name="Boomika Karuppaiah" userId="3f12a0000b74fade" providerId="LiveId" clId="{11817920-B035-4607-BE9F-B9DE62424888}" dt="2023-11-08T17:50:36.730" v="61" actId="20577"/>
          <ac:spMkLst>
            <pc:docMk/>
            <pc:sldMk cId="969919095" sldId="258"/>
            <ac:spMk id="2" creationId="{67514435-FFD1-950D-4755-EF06AD819A52}"/>
          </ac:spMkLst>
        </pc:spChg>
        <pc:spChg chg="mod">
          <ac:chgData name="Boomika Karuppaiah" userId="3f12a0000b74fade" providerId="LiveId" clId="{11817920-B035-4607-BE9F-B9DE62424888}" dt="2023-11-08T17:52:47.092" v="73" actId="27636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11817920-B035-4607-BE9F-B9DE62424888}" dt="2023-11-08T17:55:41.696" v="90" actId="20577"/>
        <pc:sldMkLst>
          <pc:docMk/>
          <pc:sldMk cId="4163963548" sldId="259"/>
        </pc:sldMkLst>
        <pc:spChg chg="mod">
          <ac:chgData name="Boomika Karuppaiah" userId="3f12a0000b74fade" providerId="LiveId" clId="{11817920-B035-4607-BE9F-B9DE62424888}" dt="2023-11-08T17:50:55.194" v="63"/>
          <ac:spMkLst>
            <pc:docMk/>
            <pc:sldMk cId="4163963548" sldId="259"/>
            <ac:spMk id="2" creationId="{06D38333-BB9A-2433-C39F-3232563F503D}"/>
          </ac:spMkLst>
        </pc:spChg>
        <pc:spChg chg="mod">
          <ac:chgData name="Boomika Karuppaiah" userId="3f12a0000b74fade" providerId="LiveId" clId="{11817920-B035-4607-BE9F-B9DE62424888}" dt="2023-11-08T17:55:41.696" v="90" actId="20577"/>
          <ac:spMkLst>
            <pc:docMk/>
            <pc:sldMk cId="4163963548" sldId="259"/>
            <ac:spMk id="3" creationId="{6838BA17-5658-F58F-CBF4-E9F14F419E8A}"/>
          </ac:spMkLst>
        </pc:spChg>
      </pc:sldChg>
      <pc:sldChg chg="delSp modSp mod delDesignElem">
        <pc:chgData name="Boomika Karuppaiah" userId="3f12a0000b74fade" providerId="LiveId" clId="{11817920-B035-4607-BE9F-B9DE62424888}" dt="2023-11-08T17:17:32.320" v="45" actId="207"/>
        <pc:sldMkLst>
          <pc:docMk/>
          <pc:sldMk cId="1524360743" sldId="263"/>
        </pc:sldMkLst>
        <pc:spChg chg="mod">
          <ac:chgData name="Boomika Karuppaiah" userId="3f12a0000b74fade" providerId="LiveId" clId="{11817920-B035-4607-BE9F-B9DE62424888}" dt="2023-11-08T17:15:06.731" v="8" actId="1076"/>
          <ac:spMkLst>
            <pc:docMk/>
            <pc:sldMk cId="1524360743" sldId="263"/>
            <ac:spMk id="2" creationId="{EBDCEE99-0B31-8C9F-B53C-468579498E6F}"/>
          </ac:spMkLst>
        </pc:spChg>
        <pc:spChg chg="mod">
          <ac:chgData name="Boomika Karuppaiah" userId="3f12a0000b74fade" providerId="LiveId" clId="{11817920-B035-4607-BE9F-B9DE62424888}" dt="2023-11-08T17:17:32.320" v="45" actId="207"/>
          <ac:spMkLst>
            <pc:docMk/>
            <pc:sldMk cId="1524360743" sldId="263"/>
            <ac:spMk id="3" creationId="{89BD03F4-3023-8DC3-044D-DCD76211E77A}"/>
          </ac:spMkLst>
        </pc:spChg>
        <pc:spChg chg="del">
          <ac:chgData name="Boomika Karuppaiah" userId="3f12a0000b74fade" providerId="LiveId" clId="{11817920-B035-4607-BE9F-B9DE62424888}" dt="2023-11-08T17:14:45.168" v="5" actId="478"/>
          <ac:spMkLst>
            <pc:docMk/>
            <pc:sldMk cId="1524360743" sldId="263"/>
            <ac:spMk id="5" creationId="{94CF0D7D-BF1B-EF63-0DD0-BA34528FBD6B}"/>
          </ac:spMkLst>
        </pc:spChg>
        <pc:spChg chg="del">
          <ac:chgData name="Boomika Karuppaiah" userId="3f12a0000b74fade" providerId="LiveId" clId="{11817920-B035-4607-BE9F-B9DE62424888}" dt="2023-11-08T17:14:41.588" v="4" actId="478"/>
          <ac:spMkLst>
            <pc:docMk/>
            <pc:sldMk cId="1524360743" sldId="263"/>
            <ac:spMk id="6" creationId="{73E9B2DB-B24C-9365-EDF0-F4EE42B3CD00}"/>
          </ac:spMkLst>
        </pc:spChg>
        <pc:spChg chg="del">
          <ac:chgData name="Boomika Karuppaiah" userId="3f12a0000b74fade" providerId="LiveId" clId="{11817920-B035-4607-BE9F-B9DE62424888}" dt="2023-11-08T17:14:54.095" v="7"/>
          <ac:spMkLst>
            <pc:docMk/>
            <pc:sldMk cId="1524360743" sldId="263"/>
            <ac:spMk id="1038" creationId="{72D05657-94EE-4B2D-BC1B-A1D065063658}"/>
          </ac:spMkLst>
        </pc:spChg>
        <pc:spChg chg="del">
          <ac:chgData name="Boomika Karuppaiah" userId="3f12a0000b74fade" providerId="LiveId" clId="{11817920-B035-4607-BE9F-B9DE62424888}" dt="2023-11-08T17:14:54.095" v="7"/>
          <ac:spMkLst>
            <pc:docMk/>
            <pc:sldMk cId="1524360743" sldId="263"/>
            <ac:spMk id="1040" creationId="{7586665A-47B3-4AEE-BC94-15D89FF706B3}"/>
          </ac:spMkLst>
        </pc:spChg>
        <pc:picChg chg="del">
          <ac:chgData name="Boomika Karuppaiah" userId="3f12a0000b74fade" providerId="LiveId" clId="{11817920-B035-4607-BE9F-B9DE62424888}" dt="2023-11-08T17:14:37.114" v="3" actId="478"/>
          <ac:picMkLst>
            <pc:docMk/>
            <pc:sldMk cId="1524360743" sldId="263"/>
            <ac:picMk id="1026" creationId="{E9AFA0B3-D878-8A13-7759-4A1AF99A2387}"/>
          </ac:picMkLst>
        </pc:picChg>
        <pc:picChg chg="del">
          <ac:chgData name="Boomika Karuppaiah" userId="3f12a0000b74fade" providerId="LiveId" clId="{11817920-B035-4607-BE9F-B9DE62424888}" dt="2023-11-08T17:14:34.256" v="2" actId="478"/>
          <ac:picMkLst>
            <pc:docMk/>
            <pc:sldMk cId="1524360743" sldId="263"/>
            <ac:picMk id="1028" creationId="{DA7369AC-6F0E-7347-F8B3-6394A436D607}"/>
          </ac:picMkLst>
        </pc:picChg>
      </pc:sldChg>
      <pc:sldChg chg="modSp mod">
        <pc:chgData name="Boomika Karuppaiah" userId="3f12a0000b74fade" providerId="LiveId" clId="{11817920-B035-4607-BE9F-B9DE62424888}" dt="2023-11-08T18:11:52.160" v="107" actId="20577"/>
        <pc:sldMkLst>
          <pc:docMk/>
          <pc:sldMk cId="3716912165" sldId="265"/>
        </pc:sldMkLst>
        <pc:spChg chg="mod">
          <ac:chgData name="Boomika Karuppaiah" userId="3f12a0000b74fade" providerId="LiveId" clId="{11817920-B035-4607-BE9F-B9DE62424888}" dt="2023-11-08T18:11:52.160" v="107" actId="20577"/>
          <ac:spMkLst>
            <pc:docMk/>
            <pc:sldMk cId="3716912165" sldId="265"/>
            <ac:spMk id="2" creationId="{50AE83EB-D323-FDA4-C250-3023D5323620}"/>
          </ac:spMkLst>
        </pc:spChg>
      </pc:sldChg>
      <pc:sldChg chg="modSp">
        <pc:chgData name="Boomika Karuppaiah" userId="3f12a0000b74fade" providerId="LiveId" clId="{11817920-B035-4607-BE9F-B9DE62424888}" dt="2023-11-08T17:14:54.095" v="7"/>
        <pc:sldMkLst>
          <pc:docMk/>
          <pc:sldMk cId="1962528031" sldId="267"/>
        </pc:sldMkLst>
        <pc:spChg chg="mod">
          <ac:chgData name="Boomika Karuppaiah" userId="3f12a0000b74fade" providerId="LiveId" clId="{11817920-B035-4607-BE9F-B9DE62424888}" dt="2023-11-08T17:14:54.095" v="7"/>
          <ac:spMkLst>
            <pc:docMk/>
            <pc:sldMk cId="1962528031" sldId="267"/>
            <ac:spMk id="2" creationId="{7EA85CF4-3D64-B957-D73D-4FF3DBC6396D}"/>
          </ac:spMkLst>
        </pc:spChg>
      </pc:sldChg>
      <pc:sldChg chg="modSp mod">
        <pc:chgData name="Boomika Karuppaiah" userId="3f12a0000b74fade" providerId="LiveId" clId="{11817920-B035-4607-BE9F-B9DE62424888}" dt="2023-11-08T17:57:12.312" v="96" actId="27636"/>
        <pc:sldMkLst>
          <pc:docMk/>
          <pc:sldMk cId="3421360743" sldId="268"/>
        </pc:sldMkLst>
        <pc:spChg chg="mod">
          <ac:chgData name="Boomika Karuppaiah" userId="3f12a0000b74fade" providerId="LiveId" clId="{11817920-B035-4607-BE9F-B9DE62424888}" dt="2023-11-08T17:50:59.084" v="64"/>
          <ac:spMkLst>
            <pc:docMk/>
            <pc:sldMk cId="3421360743" sldId="268"/>
            <ac:spMk id="2" creationId="{06D38333-BB9A-2433-C39F-3232563F503D}"/>
          </ac:spMkLst>
        </pc:spChg>
        <pc:spChg chg="mod">
          <ac:chgData name="Boomika Karuppaiah" userId="3f12a0000b74fade" providerId="LiveId" clId="{11817920-B035-4607-BE9F-B9DE62424888}" dt="2023-11-08T17:57:12.312" v="96" actId="27636"/>
          <ac:spMkLst>
            <pc:docMk/>
            <pc:sldMk cId="3421360743" sldId="268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11817920-B035-4607-BE9F-B9DE62424888}" dt="2023-11-08T18:11:55.995" v="108" actId="20577"/>
        <pc:sldMkLst>
          <pc:docMk/>
          <pc:sldMk cId="346086026" sldId="270"/>
        </pc:sldMkLst>
        <pc:spChg chg="mod">
          <ac:chgData name="Boomika Karuppaiah" userId="3f12a0000b74fade" providerId="LiveId" clId="{11817920-B035-4607-BE9F-B9DE62424888}" dt="2023-11-08T18:11:55.995" v="108" actId="20577"/>
          <ac:spMkLst>
            <pc:docMk/>
            <pc:sldMk cId="346086026" sldId="270"/>
            <ac:spMk id="2" creationId="{50AE83EB-D323-FDA4-C250-3023D5323620}"/>
          </ac:spMkLst>
        </pc:spChg>
      </pc:sldChg>
      <pc:sldChg chg="modSp add mod">
        <pc:chgData name="Boomika Karuppaiah" userId="3f12a0000b74fade" providerId="LiveId" clId="{11817920-B035-4607-BE9F-B9DE62424888}" dt="2023-11-08T17:59:48.582" v="106"/>
        <pc:sldMkLst>
          <pc:docMk/>
          <pc:sldMk cId="1003542538" sldId="271"/>
        </pc:sldMkLst>
        <pc:spChg chg="mod">
          <ac:chgData name="Boomika Karuppaiah" userId="3f12a0000b74fade" providerId="LiveId" clId="{11817920-B035-4607-BE9F-B9DE62424888}" dt="2023-11-08T17:57:28.044" v="98" actId="20577"/>
          <ac:spMkLst>
            <pc:docMk/>
            <pc:sldMk cId="1003542538" sldId="271"/>
            <ac:spMk id="2" creationId="{67514435-FFD1-950D-4755-EF06AD819A52}"/>
          </ac:spMkLst>
        </pc:spChg>
        <pc:spChg chg="mod">
          <ac:chgData name="Boomika Karuppaiah" userId="3f12a0000b74fade" providerId="LiveId" clId="{11817920-B035-4607-BE9F-B9DE62424888}" dt="2023-11-08T17:59:48.582" v="106"/>
          <ac:spMkLst>
            <pc:docMk/>
            <pc:sldMk cId="1003542538" sldId="271"/>
            <ac:spMk id="3" creationId="{1C6503F7-483C-DDE5-DB85-5C44FBBD1B3A}"/>
          </ac:spMkLst>
        </pc:spChg>
      </pc:sldChg>
      <pc:sldChg chg="modSp add mod">
        <pc:chgData name="Boomika Karuppaiah" userId="3f12a0000b74fade" providerId="LiveId" clId="{11817920-B035-4607-BE9F-B9DE62424888}" dt="2023-11-08T17:57:31.167" v="99" actId="20577"/>
        <pc:sldMkLst>
          <pc:docMk/>
          <pc:sldMk cId="3936985040" sldId="272"/>
        </pc:sldMkLst>
        <pc:spChg chg="mod">
          <ac:chgData name="Boomika Karuppaiah" userId="3f12a0000b74fade" providerId="LiveId" clId="{11817920-B035-4607-BE9F-B9DE62424888}" dt="2023-11-08T17:57:31.167" v="99" actId="20577"/>
          <ac:spMkLst>
            <pc:docMk/>
            <pc:sldMk cId="3936985040" sldId="272"/>
            <ac:spMk id="2" creationId="{0A7E28C3-ACAC-9B00-4EE1-F1432F02A1D6}"/>
          </ac:spMkLst>
        </pc:spChg>
      </pc:sldChg>
      <pc:sldChg chg="modSp add mod">
        <pc:chgData name="Boomika Karuppaiah" userId="3f12a0000b74fade" providerId="LiveId" clId="{11817920-B035-4607-BE9F-B9DE62424888}" dt="2023-11-08T17:57:33.976" v="100" actId="20577"/>
        <pc:sldMkLst>
          <pc:docMk/>
          <pc:sldMk cId="2654389018" sldId="273"/>
        </pc:sldMkLst>
        <pc:spChg chg="mod">
          <ac:chgData name="Boomika Karuppaiah" userId="3f12a0000b74fade" providerId="LiveId" clId="{11817920-B035-4607-BE9F-B9DE62424888}" dt="2023-11-08T17:57:33.976" v="100" actId="20577"/>
          <ac:spMkLst>
            <pc:docMk/>
            <pc:sldMk cId="2654389018" sldId="273"/>
            <ac:spMk id="2" creationId="{06D38333-BB9A-2433-C39F-3232563F503D}"/>
          </ac:spMkLst>
        </pc:spChg>
      </pc:sldChg>
      <pc:sldChg chg="modSp add mod">
        <pc:chgData name="Boomika Karuppaiah" userId="3f12a0000b74fade" providerId="LiveId" clId="{11817920-B035-4607-BE9F-B9DE62424888}" dt="2023-11-08T17:57:38.006" v="101" actId="20577"/>
        <pc:sldMkLst>
          <pc:docMk/>
          <pc:sldMk cId="428038107" sldId="274"/>
        </pc:sldMkLst>
        <pc:spChg chg="mod">
          <ac:chgData name="Boomika Karuppaiah" userId="3f12a0000b74fade" providerId="LiveId" clId="{11817920-B035-4607-BE9F-B9DE62424888}" dt="2023-11-08T17:57:38.006" v="101" actId="20577"/>
          <ac:spMkLst>
            <pc:docMk/>
            <pc:sldMk cId="428038107" sldId="274"/>
            <ac:spMk id="2" creationId="{06D38333-BB9A-2433-C39F-3232563F503D}"/>
          </ac:spMkLst>
        </pc:spChg>
      </pc:sldChg>
    </pc:docChg>
  </pc:docChgLst>
  <pc:docChgLst>
    <pc:chgData name="Boomika Karuppaiah" userId="3f12a0000b74fade" providerId="LiveId" clId="{FDAC824D-BA5A-4109-B9E6-555B0B3F8B50}"/>
    <pc:docChg chg="modSld">
      <pc:chgData name="Boomika Karuppaiah" userId="3f12a0000b74fade" providerId="LiveId" clId="{FDAC824D-BA5A-4109-B9E6-555B0B3F8B50}" dt="2023-11-18T00:48:00.264" v="1" actId="20577"/>
      <pc:docMkLst>
        <pc:docMk/>
      </pc:docMkLst>
      <pc:sldChg chg="modSp mod">
        <pc:chgData name="Boomika Karuppaiah" userId="3f12a0000b74fade" providerId="LiveId" clId="{FDAC824D-BA5A-4109-B9E6-555B0B3F8B50}" dt="2023-11-18T00:48:00.264" v="1" actId="20577"/>
        <pc:sldMkLst>
          <pc:docMk/>
          <pc:sldMk cId="1524360743" sldId="263"/>
        </pc:sldMkLst>
        <pc:spChg chg="mod">
          <ac:chgData name="Boomika Karuppaiah" userId="3f12a0000b74fade" providerId="LiveId" clId="{FDAC824D-BA5A-4109-B9E6-555B0B3F8B50}" dt="2023-11-18T00:48:00.264" v="1" actId="20577"/>
          <ac:spMkLst>
            <pc:docMk/>
            <pc:sldMk cId="1524360743" sldId="263"/>
            <ac:spMk id="3" creationId="{89BD03F4-3023-8DC3-044D-DCD76211E77A}"/>
          </ac:spMkLst>
        </pc:spChg>
      </pc:sldChg>
    </pc:docChg>
  </pc:docChgLst>
  <pc:docChgLst>
    <pc:chgData name="Boomika Karuppaiah" userId="3f12a0000b74fade" providerId="LiveId" clId="{60193D50-EBA4-4AE1-8E40-7AA875CB1B38}"/>
    <pc:docChg chg="custSel addSld delSld modSld sldOrd">
      <pc:chgData name="Boomika Karuppaiah" userId="3f12a0000b74fade" providerId="LiveId" clId="{60193D50-EBA4-4AE1-8E40-7AA875CB1B38}" dt="2023-09-22T19:26:35.388" v="475" actId="207"/>
      <pc:docMkLst>
        <pc:docMk/>
      </pc:docMkLst>
      <pc:sldChg chg="modSp mod">
        <pc:chgData name="Boomika Karuppaiah" userId="3f12a0000b74fade" providerId="LiveId" clId="{60193D50-EBA4-4AE1-8E40-7AA875CB1B38}" dt="2023-09-22T19:20:39.147" v="366" actId="20577"/>
        <pc:sldMkLst>
          <pc:docMk/>
          <pc:sldMk cId="1490069061" sldId="256"/>
        </pc:sldMkLst>
        <pc:spChg chg="mod">
          <ac:chgData name="Boomika Karuppaiah" userId="3f12a0000b74fade" providerId="LiveId" clId="{60193D50-EBA4-4AE1-8E40-7AA875CB1B38}" dt="2023-09-22T19:20:39.147" v="366" actId="20577"/>
          <ac:spMkLst>
            <pc:docMk/>
            <pc:sldMk cId="1490069061" sldId="256"/>
            <ac:spMk id="3" creationId="{DA2F5FFC-696A-553E-3259-B51BBEBCF22A}"/>
          </ac:spMkLst>
        </pc:spChg>
      </pc:sldChg>
      <pc:sldChg chg="modSp mod">
        <pc:chgData name="Boomika Karuppaiah" userId="3f12a0000b74fade" providerId="LiveId" clId="{60193D50-EBA4-4AE1-8E40-7AA875CB1B38}" dt="2023-09-22T19:21:10.645" v="372" actId="20577"/>
        <pc:sldMkLst>
          <pc:docMk/>
          <pc:sldMk cId="1137892060" sldId="257"/>
        </pc:sldMkLst>
        <pc:spChg chg="mod">
          <ac:chgData name="Boomika Karuppaiah" userId="3f12a0000b74fade" providerId="LiveId" clId="{60193D50-EBA4-4AE1-8E40-7AA875CB1B38}" dt="2023-09-22T19:21:10.645" v="372" actId="20577"/>
          <ac:spMkLst>
            <pc:docMk/>
            <pc:sldMk cId="1137892060" sldId="257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60193D50-EBA4-4AE1-8E40-7AA875CB1B38}" dt="2023-09-22T19:21:25.374" v="376" actId="27636"/>
        <pc:sldMkLst>
          <pc:docMk/>
          <pc:sldMk cId="969919095" sldId="258"/>
        </pc:sldMkLst>
        <pc:spChg chg="mod">
          <ac:chgData name="Boomika Karuppaiah" userId="3f12a0000b74fade" providerId="LiveId" clId="{60193D50-EBA4-4AE1-8E40-7AA875CB1B38}" dt="2023-09-22T19:21:25.374" v="376" actId="27636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60193D50-EBA4-4AE1-8E40-7AA875CB1B38}" dt="2023-09-22T19:21:59.114" v="381" actId="20577"/>
        <pc:sldMkLst>
          <pc:docMk/>
          <pc:sldMk cId="4163963548" sldId="259"/>
        </pc:sldMkLst>
        <pc:spChg chg="mod">
          <ac:chgData name="Boomika Karuppaiah" userId="3f12a0000b74fade" providerId="LiveId" clId="{60193D50-EBA4-4AE1-8E40-7AA875CB1B38}" dt="2023-09-22T19:21:59.114" v="381" actId="20577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4:00.835" v="438"/>
        <pc:sldMkLst>
          <pc:docMk/>
          <pc:sldMk cId="1063019941" sldId="260"/>
        </pc:sldMkLst>
        <pc:spChg chg="mod">
          <ac:chgData name="Boomika Karuppaiah" userId="3f12a0000b74fade" providerId="LiveId" clId="{60193D50-EBA4-4AE1-8E40-7AA875CB1B38}" dt="2023-09-22T19:24:00.835" v="438"/>
          <ac:spMkLst>
            <pc:docMk/>
            <pc:sldMk cId="1063019941" sldId="260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60193D50-EBA4-4AE1-8E40-7AA875CB1B38}" dt="2023-09-22T19:24:18.412" v="443" actId="20577"/>
        <pc:sldMkLst>
          <pc:docMk/>
          <pc:sldMk cId="2291933791" sldId="261"/>
        </pc:sldMkLst>
        <pc:spChg chg="mod">
          <ac:chgData name="Boomika Karuppaiah" userId="3f12a0000b74fade" providerId="LiveId" clId="{60193D50-EBA4-4AE1-8E40-7AA875CB1B38}" dt="2023-09-22T19:24:18.412" v="443" actId="20577"/>
          <ac:spMkLst>
            <pc:docMk/>
            <pc:sldMk cId="2291933791" sldId="261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60193D50-EBA4-4AE1-8E40-7AA875CB1B38}" dt="2023-09-22T19:24:44.320" v="448"/>
        <pc:sldMkLst>
          <pc:docMk/>
          <pc:sldMk cId="3319488124" sldId="262"/>
        </pc:sldMkLst>
        <pc:spChg chg="mod">
          <ac:chgData name="Boomika Karuppaiah" userId="3f12a0000b74fade" providerId="LiveId" clId="{60193D50-EBA4-4AE1-8E40-7AA875CB1B38}" dt="2023-09-22T19:24:44.320" v="448"/>
          <ac:spMkLst>
            <pc:docMk/>
            <pc:sldMk cId="3319488124" sldId="262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0T19:57:02.933" v="338" actId="20577"/>
        <pc:sldMkLst>
          <pc:docMk/>
          <pc:sldMk cId="1524360743" sldId="263"/>
        </pc:sldMkLst>
        <pc:spChg chg="mod">
          <ac:chgData name="Boomika Karuppaiah" userId="3f12a0000b74fade" providerId="LiveId" clId="{60193D50-EBA4-4AE1-8E40-7AA875CB1B38}" dt="2023-09-20T19:57:02.933" v="338" actId="20577"/>
          <ac:spMkLst>
            <pc:docMk/>
            <pc:sldMk cId="1524360743" sldId="263"/>
            <ac:spMk id="3" creationId="{89BD03F4-3023-8DC3-044D-DCD76211E77A}"/>
          </ac:spMkLst>
        </pc:spChg>
      </pc:sldChg>
      <pc:sldChg chg="modSp mod">
        <pc:chgData name="Boomika Karuppaiah" userId="3f12a0000b74fade" providerId="LiveId" clId="{60193D50-EBA4-4AE1-8E40-7AA875CB1B38}" dt="2023-09-20T19:18:12.092" v="110" actId="20577"/>
        <pc:sldMkLst>
          <pc:docMk/>
          <pc:sldMk cId="3716912165" sldId="265"/>
        </pc:sldMkLst>
        <pc:spChg chg="mod">
          <ac:chgData name="Boomika Karuppaiah" userId="3f12a0000b74fade" providerId="LiveId" clId="{60193D50-EBA4-4AE1-8E40-7AA875CB1B38}" dt="2023-09-20T19:18:12.092" v="110" actId="20577"/>
          <ac:spMkLst>
            <pc:docMk/>
            <pc:sldMk cId="3716912165" sldId="265"/>
            <ac:spMk id="3" creationId="{50CFAFEA-FCCC-D54A-011E-59FF28458D19}"/>
          </ac:spMkLst>
        </pc:spChg>
      </pc:sldChg>
      <pc:sldChg chg="modSp del mod">
        <pc:chgData name="Boomika Karuppaiah" userId="3f12a0000b74fade" providerId="LiveId" clId="{60193D50-EBA4-4AE1-8E40-7AA875CB1B38}" dt="2023-09-20T19:20:06.472" v="141" actId="47"/>
        <pc:sldMkLst>
          <pc:docMk/>
          <pc:sldMk cId="4093929442" sldId="266"/>
        </pc:sldMkLst>
        <pc:spChg chg="mod">
          <ac:chgData name="Boomika Karuppaiah" userId="3f12a0000b74fade" providerId="LiveId" clId="{60193D50-EBA4-4AE1-8E40-7AA875CB1B38}" dt="2023-09-20T19:10:33.433" v="5" actId="20577"/>
          <ac:spMkLst>
            <pc:docMk/>
            <pc:sldMk cId="4093929442" sldId="266"/>
            <ac:spMk id="2" creationId="{BDA02F2E-3215-A041-C535-85E8088A917A}"/>
          </ac:spMkLst>
        </pc:spChg>
        <pc:spChg chg="mod">
          <ac:chgData name="Boomika Karuppaiah" userId="3f12a0000b74fade" providerId="LiveId" clId="{60193D50-EBA4-4AE1-8E40-7AA875CB1B38}" dt="2023-09-20T19:18:59.506" v="140" actId="207"/>
          <ac:spMkLst>
            <pc:docMk/>
            <pc:sldMk cId="4093929442" sldId="266"/>
            <ac:spMk id="3" creationId="{69DD795C-AC53-3F48-D141-95DEC5AA2D63}"/>
          </ac:spMkLst>
        </pc:spChg>
      </pc:sldChg>
      <pc:sldChg chg="modSp mod">
        <pc:chgData name="Boomika Karuppaiah" userId="3f12a0000b74fade" providerId="LiveId" clId="{60193D50-EBA4-4AE1-8E40-7AA875CB1B38}" dt="2023-09-22T19:22:34.632" v="425" actId="6549"/>
        <pc:sldMkLst>
          <pc:docMk/>
          <pc:sldMk cId="3421360743" sldId="268"/>
        </pc:sldMkLst>
        <pc:spChg chg="mod">
          <ac:chgData name="Boomika Karuppaiah" userId="3f12a0000b74fade" providerId="LiveId" clId="{60193D50-EBA4-4AE1-8E40-7AA875CB1B38}" dt="2023-09-22T19:22:34.632" v="425" actId="6549"/>
          <ac:spMkLst>
            <pc:docMk/>
            <pc:sldMk cId="3421360743" sldId="268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5:56.817" v="463" actId="27636"/>
        <pc:sldMkLst>
          <pc:docMk/>
          <pc:sldMk cId="3734514517" sldId="269"/>
        </pc:sldMkLst>
        <pc:spChg chg="mod">
          <ac:chgData name="Boomika Karuppaiah" userId="3f12a0000b74fade" providerId="LiveId" clId="{60193D50-EBA4-4AE1-8E40-7AA875CB1B38}" dt="2023-09-22T19:25:56.817" v="463" actId="27636"/>
          <ac:spMkLst>
            <pc:docMk/>
            <pc:sldMk cId="3734514517" sldId="26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3:20.693" v="433" actId="27636"/>
        <pc:sldMkLst>
          <pc:docMk/>
          <pc:sldMk cId="983871176" sldId="270"/>
        </pc:sldMkLst>
        <pc:spChg chg="mod">
          <ac:chgData name="Boomika Karuppaiah" userId="3f12a0000b74fade" providerId="LiveId" clId="{60193D50-EBA4-4AE1-8E40-7AA875CB1B38}" dt="2023-09-22T19:23:20.693" v="433" actId="27636"/>
          <ac:spMkLst>
            <pc:docMk/>
            <pc:sldMk cId="983871176" sldId="270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6:35.388" v="475" actId="207"/>
        <pc:sldMkLst>
          <pc:docMk/>
          <pc:sldMk cId="1950348104" sldId="271"/>
        </pc:sldMkLst>
        <pc:spChg chg="mod">
          <ac:chgData name="Boomika Karuppaiah" userId="3f12a0000b74fade" providerId="LiveId" clId="{60193D50-EBA4-4AE1-8E40-7AA875CB1B38}" dt="2023-09-22T19:26:35.388" v="475" actId="207"/>
          <ac:spMkLst>
            <pc:docMk/>
            <pc:sldMk cId="1950348104" sldId="271"/>
            <ac:spMk id="3" creationId="{6838BA17-5658-F58F-CBF4-E9F14F419E8A}"/>
          </ac:spMkLst>
        </pc:spChg>
      </pc:sldChg>
      <pc:sldChg chg="modSp add mod ord">
        <pc:chgData name="Boomika Karuppaiah" userId="3f12a0000b74fade" providerId="LiveId" clId="{60193D50-EBA4-4AE1-8E40-7AA875CB1B38}" dt="2023-09-22T19:20:27.920" v="353"/>
        <pc:sldMkLst>
          <pc:docMk/>
          <pc:sldMk cId="44781412" sldId="272"/>
        </pc:sldMkLst>
        <pc:spChg chg="mod">
          <ac:chgData name="Boomika Karuppaiah" userId="3f12a0000b74fade" providerId="LiveId" clId="{60193D50-EBA4-4AE1-8E40-7AA875CB1B38}" dt="2023-09-20T19:57:46.653" v="351" actId="20577"/>
          <ac:spMkLst>
            <pc:docMk/>
            <pc:sldMk cId="44781412" sldId="272"/>
            <ac:spMk id="3" creationId="{50CFAFEA-FCCC-D54A-011E-59FF28458D19}"/>
          </ac:spMkLst>
        </pc:spChg>
      </pc:sldChg>
    </pc:docChg>
  </pc:docChgLst>
  <pc:docChgLst>
    <pc:chgData name="Boomika Karuppaiah" userId="3f12a0000b74fade" providerId="LiveId" clId="{4C95F76F-7F6F-45A0-8349-4DEF5B268B94}"/>
    <pc:docChg chg="undo redo custSel delSld modSld sldOrd">
      <pc:chgData name="Boomika Karuppaiah" userId="3f12a0000b74fade" providerId="LiveId" clId="{4C95F76F-7F6F-45A0-8349-4DEF5B268B94}" dt="2023-09-27T19:25:31.477" v="668" actId="20577"/>
      <pc:docMkLst>
        <pc:docMk/>
      </pc:docMkLst>
      <pc:sldChg chg="modSp mod">
        <pc:chgData name="Boomika Karuppaiah" userId="3f12a0000b74fade" providerId="LiveId" clId="{4C95F76F-7F6F-45A0-8349-4DEF5B268B94}" dt="2023-09-27T17:08:57.601" v="8" actId="20577"/>
        <pc:sldMkLst>
          <pc:docMk/>
          <pc:sldMk cId="1490069061" sldId="256"/>
        </pc:sldMkLst>
        <pc:spChg chg="mod">
          <ac:chgData name="Boomika Karuppaiah" userId="3f12a0000b74fade" providerId="LiveId" clId="{4C95F76F-7F6F-45A0-8349-4DEF5B268B94}" dt="2023-09-27T17:08:53.652" v="6" actId="20577"/>
          <ac:spMkLst>
            <pc:docMk/>
            <pc:sldMk cId="1490069061" sldId="256"/>
            <ac:spMk id="2" creationId="{BC604524-08A4-1DC0-72FA-EF434BD7F74F}"/>
          </ac:spMkLst>
        </pc:spChg>
        <pc:spChg chg="mod">
          <ac:chgData name="Boomika Karuppaiah" userId="3f12a0000b74fade" providerId="LiveId" clId="{4C95F76F-7F6F-45A0-8349-4DEF5B268B94}" dt="2023-09-27T17:08:57.601" v="8" actId="20577"/>
          <ac:spMkLst>
            <pc:docMk/>
            <pc:sldMk cId="1490069061" sldId="256"/>
            <ac:spMk id="3" creationId="{DA2F5FFC-696A-553E-3259-B51BBEBCF22A}"/>
          </ac:spMkLst>
        </pc:spChg>
      </pc:sldChg>
      <pc:sldChg chg="addSp delSp modSp mod">
        <pc:chgData name="Boomika Karuppaiah" userId="3f12a0000b74fade" providerId="LiveId" clId="{4C95F76F-7F6F-45A0-8349-4DEF5B268B94}" dt="2023-09-27T17:17:09.823" v="55" actId="1076"/>
        <pc:sldMkLst>
          <pc:docMk/>
          <pc:sldMk cId="1137892060" sldId="257"/>
        </pc:sldMkLst>
        <pc:spChg chg="mod">
          <ac:chgData name="Boomika Karuppaiah" userId="3f12a0000b74fade" providerId="LiveId" clId="{4C95F76F-7F6F-45A0-8349-4DEF5B268B94}" dt="2023-09-27T17:17:09.823" v="55" actId="1076"/>
          <ac:spMkLst>
            <pc:docMk/>
            <pc:sldMk cId="1137892060" sldId="257"/>
            <ac:spMk id="3" creationId="{4C0067C2-4C62-DCEB-681D-C15848223E9A}"/>
          </ac:spMkLst>
        </pc:spChg>
        <pc:spChg chg="add del">
          <ac:chgData name="Boomika Karuppaiah" userId="3f12a0000b74fade" providerId="LiveId" clId="{4C95F76F-7F6F-45A0-8349-4DEF5B268B94}" dt="2023-09-27T17:15:07.859" v="30"/>
          <ac:spMkLst>
            <pc:docMk/>
            <pc:sldMk cId="1137892060" sldId="257"/>
            <ac:spMk id="4" creationId="{0684EC05-7CD1-3E20-D485-95A7D2286E69}"/>
          </ac:spMkLst>
        </pc:spChg>
      </pc:sldChg>
      <pc:sldChg chg="modSp mod">
        <pc:chgData name="Boomika Karuppaiah" userId="3f12a0000b74fade" providerId="LiveId" clId="{4C95F76F-7F6F-45A0-8349-4DEF5B268B94}" dt="2023-09-27T17:18:02.947" v="77" actId="20577"/>
        <pc:sldMkLst>
          <pc:docMk/>
          <pc:sldMk cId="969919095" sldId="258"/>
        </pc:sldMkLst>
        <pc:spChg chg="mod">
          <ac:chgData name="Boomika Karuppaiah" userId="3f12a0000b74fade" providerId="LiveId" clId="{4C95F76F-7F6F-45A0-8349-4DEF5B268B94}" dt="2023-09-27T17:18:02.947" v="77" actId="20577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4C95F76F-7F6F-45A0-8349-4DEF5B268B94}" dt="2023-09-27T17:20:56.699" v="105" actId="207"/>
        <pc:sldMkLst>
          <pc:docMk/>
          <pc:sldMk cId="4163963548" sldId="259"/>
        </pc:sldMkLst>
        <pc:spChg chg="mod">
          <ac:chgData name="Boomika Karuppaiah" userId="3f12a0000b74fade" providerId="LiveId" clId="{4C95F76F-7F6F-45A0-8349-4DEF5B268B94}" dt="2023-09-27T17:19:36.682" v="99" actId="1076"/>
          <ac:spMkLst>
            <pc:docMk/>
            <pc:sldMk cId="4163963548" sldId="259"/>
            <ac:spMk id="2" creationId="{06D38333-BB9A-2433-C39F-3232563F503D}"/>
          </ac:spMkLst>
        </pc:spChg>
        <pc:spChg chg="mod">
          <ac:chgData name="Boomika Karuppaiah" userId="3f12a0000b74fade" providerId="LiveId" clId="{4C95F76F-7F6F-45A0-8349-4DEF5B268B94}" dt="2023-09-27T17:20:56.699" v="105" actId="207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4C95F76F-7F6F-45A0-8349-4DEF5B268B94}" dt="2023-09-27T17:26:41.001" v="162" actId="27636"/>
        <pc:sldMkLst>
          <pc:docMk/>
          <pc:sldMk cId="1063019941" sldId="260"/>
        </pc:sldMkLst>
        <pc:spChg chg="mod">
          <ac:chgData name="Boomika Karuppaiah" userId="3f12a0000b74fade" providerId="LiveId" clId="{4C95F76F-7F6F-45A0-8349-4DEF5B268B94}" dt="2023-09-27T17:26:41.001" v="162" actId="27636"/>
          <ac:spMkLst>
            <pc:docMk/>
            <pc:sldMk cId="1063019941" sldId="260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4C95F76F-7F6F-45A0-8349-4DEF5B268B94}" dt="2023-09-27T17:27:17.430" v="175" actId="27636"/>
        <pc:sldMkLst>
          <pc:docMk/>
          <pc:sldMk cId="2291933791" sldId="261"/>
        </pc:sldMkLst>
        <pc:spChg chg="mod">
          <ac:chgData name="Boomika Karuppaiah" userId="3f12a0000b74fade" providerId="LiveId" clId="{4C95F76F-7F6F-45A0-8349-4DEF5B268B94}" dt="2023-09-27T17:27:17.430" v="175" actId="27636"/>
          <ac:spMkLst>
            <pc:docMk/>
            <pc:sldMk cId="2291933791" sldId="261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4C95F76F-7F6F-45A0-8349-4DEF5B268B94}" dt="2023-09-27T17:28:24.294" v="193" actId="207"/>
        <pc:sldMkLst>
          <pc:docMk/>
          <pc:sldMk cId="3319488124" sldId="262"/>
        </pc:sldMkLst>
        <pc:spChg chg="mod">
          <ac:chgData name="Boomika Karuppaiah" userId="3f12a0000b74fade" providerId="LiveId" clId="{4C95F76F-7F6F-45A0-8349-4DEF5B268B94}" dt="2023-09-27T17:28:24.294" v="193" actId="207"/>
          <ac:spMkLst>
            <pc:docMk/>
            <pc:sldMk cId="3319488124" sldId="262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4C95F76F-7F6F-45A0-8349-4DEF5B268B94}" dt="2023-09-27T17:09:18.498" v="26"/>
        <pc:sldMkLst>
          <pc:docMk/>
          <pc:sldMk cId="1524360743" sldId="263"/>
        </pc:sldMkLst>
        <pc:spChg chg="mod">
          <ac:chgData name="Boomika Karuppaiah" userId="3f12a0000b74fade" providerId="LiveId" clId="{4C95F76F-7F6F-45A0-8349-4DEF5B268B94}" dt="2023-09-27T17:09:18.498" v="26"/>
          <ac:spMkLst>
            <pc:docMk/>
            <pc:sldMk cId="1524360743" sldId="263"/>
            <ac:spMk id="3" creationId="{89BD03F4-3023-8DC3-044D-DCD76211E77A}"/>
          </ac:spMkLst>
        </pc:spChg>
      </pc:sldChg>
      <pc:sldChg chg="modSp mod ord">
        <pc:chgData name="Boomika Karuppaiah" userId="3f12a0000b74fade" providerId="LiveId" clId="{4C95F76F-7F6F-45A0-8349-4DEF5B268B94}" dt="2023-09-27T19:25:31.477" v="668" actId="20577"/>
        <pc:sldMkLst>
          <pc:docMk/>
          <pc:sldMk cId="3716912165" sldId="265"/>
        </pc:sldMkLst>
        <pc:spChg chg="mod">
          <ac:chgData name="Boomika Karuppaiah" userId="3f12a0000b74fade" providerId="LiveId" clId="{4C95F76F-7F6F-45A0-8349-4DEF5B268B94}" dt="2023-09-27T17:31:24.119" v="230" actId="20577"/>
          <ac:spMkLst>
            <pc:docMk/>
            <pc:sldMk cId="3716912165" sldId="265"/>
            <ac:spMk id="2" creationId="{50AE83EB-D323-FDA4-C250-3023D5323620}"/>
          </ac:spMkLst>
        </pc:spChg>
        <pc:spChg chg="mod">
          <ac:chgData name="Boomika Karuppaiah" userId="3f12a0000b74fade" providerId="LiveId" clId="{4C95F76F-7F6F-45A0-8349-4DEF5B268B94}" dt="2023-09-27T19:25:31.477" v="668" actId="20577"/>
          <ac:spMkLst>
            <pc:docMk/>
            <pc:sldMk cId="3716912165" sldId="265"/>
            <ac:spMk id="3" creationId="{50CFAFEA-FCCC-D54A-011E-59FF28458D19}"/>
          </ac:spMkLst>
        </pc:spChg>
      </pc:sldChg>
      <pc:sldChg chg="modSp mod">
        <pc:chgData name="Boomika Karuppaiah" userId="3f12a0000b74fade" providerId="LiveId" clId="{4C95F76F-7F6F-45A0-8349-4DEF5B268B94}" dt="2023-09-27T17:31:43.310" v="232" actId="20577"/>
        <pc:sldMkLst>
          <pc:docMk/>
          <pc:sldMk cId="1962528031" sldId="267"/>
        </pc:sldMkLst>
        <pc:spChg chg="mod">
          <ac:chgData name="Boomika Karuppaiah" userId="3f12a0000b74fade" providerId="LiveId" clId="{4C95F76F-7F6F-45A0-8349-4DEF5B268B94}" dt="2023-09-27T17:31:43.310" v="232" actId="20577"/>
          <ac:spMkLst>
            <pc:docMk/>
            <pc:sldMk cId="1962528031" sldId="267"/>
            <ac:spMk id="3" creationId="{62EDB844-2CF6-899B-1971-6951E19C798F}"/>
          </ac:spMkLst>
        </pc:spChg>
      </pc:sldChg>
      <pc:sldChg chg="addSp modSp mod">
        <pc:chgData name="Boomika Karuppaiah" userId="3f12a0000b74fade" providerId="LiveId" clId="{4C95F76F-7F6F-45A0-8349-4DEF5B268B94}" dt="2023-09-27T17:24:38.568" v="136" actId="207"/>
        <pc:sldMkLst>
          <pc:docMk/>
          <pc:sldMk cId="3421360743" sldId="268"/>
        </pc:sldMkLst>
        <pc:spChg chg="mod">
          <ac:chgData name="Boomika Karuppaiah" userId="3f12a0000b74fade" providerId="LiveId" clId="{4C95F76F-7F6F-45A0-8349-4DEF5B268B94}" dt="2023-09-27T17:23:38.975" v="123" actId="1076"/>
          <ac:spMkLst>
            <pc:docMk/>
            <pc:sldMk cId="3421360743" sldId="268"/>
            <ac:spMk id="2" creationId="{06D38333-BB9A-2433-C39F-3232563F503D}"/>
          </ac:spMkLst>
        </pc:spChg>
        <pc:spChg chg="mod">
          <ac:chgData name="Boomika Karuppaiah" userId="3f12a0000b74fade" providerId="LiveId" clId="{4C95F76F-7F6F-45A0-8349-4DEF5B268B94}" dt="2023-09-27T17:23:59.293" v="131"/>
          <ac:spMkLst>
            <pc:docMk/>
            <pc:sldMk cId="3421360743" sldId="268"/>
            <ac:spMk id="3" creationId="{6838BA17-5658-F58F-CBF4-E9F14F419E8A}"/>
          </ac:spMkLst>
        </pc:spChg>
        <pc:spChg chg="add mod">
          <ac:chgData name="Boomika Karuppaiah" userId="3f12a0000b74fade" providerId="LiveId" clId="{4C95F76F-7F6F-45A0-8349-4DEF5B268B94}" dt="2023-09-27T17:24:38.568" v="136" actId="207"/>
          <ac:spMkLst>
            <pc:docMk/>
            <pc:sldMk cId="3421360743" sldId="268"/>
            <ac:spMk id="4" creationId="{4F8C4662-233D-A422-1AC3-846647A90711}"/>
          </ac:spMkLst>
        </pc:spChg>
      </pc:sldChg>
      <pc:sldChg chg="addSp modSp mod">
        <pc:chgData name="Boomika Karuppaiah" userId="3f12a0000b74fade" providerId="LiveId" clId="{4C95F76F-7F6F-45A0-8349-4DEF5B268B94}" dt="2023-09-27T17:31:02.210" v="225" actId="207"/>
        <pc:sldMkLst>
          <pc:docMk/>
          <pc:sldMk cId="3734514517" sldId="269"/>
        </pc:sldMkLst>
        <pc:spChg chg="mod">
          <ac:chgData name="Boomika Karuppaiah" userId="3f12a0000b74fade" providerId="LiveId" clId="{4C95F76F-7F6F-45A0-8349-4DEF5B268B94}" dt="2023-09-27T17:30:13.557" v="219" actId="1076"/>
          <ac:spMkLst>
            <pc:docMk/>
            <pc:sldMk cId="3734514517" sldId="269"/>
            <ac:spMk id="2" creationId="{06D38333-BB9A-2433-C39F-3232563F503D}"/>
          </ac:spMkLst>
        </pc:spChg>
        <pc:spChg chg="mod">
          <ac:chgData name="Boomika Karuppaiah" userId="3f12a0000b74fade" providerId="LiveId" clId="{4C95F76F-7F6F-45A0-8349-4DEF5B268B94}" dt="2023-09-27T17:30:26.411" v="221" actId="14100"/>
          <ac:spMkLst>
            <pc:docMk/>
            <pc:sldMk cId="3734514517" sldId="269"/>
            <ac:spMk id="3" creationId="{6838BA17-5658-F58F-CBF4-E9F14F419E8A}"/>
          </ac:spMkLst>
        </pc:spChg>
        <pc:spChg chg="add mod">
          <ac:chgData name="Boomika Karuppaiah" userId="3f12a0000b74fade" providerId="LiveId" clId="{4C95F76F-7F6F-45A0-8349-4DEF5B268B94}" dt="2023-09-27T17:31:02.210" v="225" actId="207"/>
          <ac:spMkLst>
            <pc:docMk/>
            <pc:sldMk cId="3734514517" sldId="269"/>
            <ac:spMk id="4" creationId="{0FBCC0F3-1BCB-3D46-9412-1844AC38B9C1}"/>
          </ac:spMkLst>
        </pc:spChg>
      </pc:sldChg>
      <pc:sldChg chg="del">
        <pc:chgData name="Boomika Karuppaiah" userId="3f12a0000b74fade" providerId="LiveId" clId="{4C95F76F-7F6F-45A0-8349-4DEF5B268B94}" dt="2023-09-27T17:24:57.182" v="137" actId="47"/>
        <pc:sldMkLst>
          <pc:docMk/>
          <pc:sldMk cId="983871176" sldId="270"/>
        </pc:sldMkLst>
      </pc:sldChg>
      <pc:sldChg chg="del">
        <pc:chgData name="Boomika Karuppaiah" userId="3f12a0000b74fade" providerId="LiveId" clId="{4C95F76F-7F6F-45A0-8349-4DEF5B268B94}" dt="2023-09-27T17:31:14.775" v="226" actId="47"/>
        <pc:sldMkLst>
          <pc:docMk/>
          <pc:sldMk cId="1950348104" sldId="271"/>
        </pc:sldMkLst>
      </pc:sldChg>
      <pc:sldChg chg="modSp mod">
        <pc:chgData name="Boomika Karuppaiah" userId="3f12a0000b74fade" providerId="LiveId" clId="{4C95F76F-7F6F-45A0-8349-4DEF5B268B94}" dt="2023-09-27T19:18:52.640" v="281" actId="5793"/>
        <pc:sldMkLst>
          <pc:docMk/>
          <pc:sldMk cId="44781412" sldId="272"/>
        </pc:sldMkLst>
        <pc:spChg chg="mod">
          <ac:chgData name="Boomika Karuppaiah" userId="3f12a0000b74fade" providerId="LiveId" clId="{4C95F76F-7F6F-45A0-8349-4DEF5B268B94}" dt="2023-09-27T17:31:19.726" v="228" actId="20577"/>
          <ac:spMkLst>
            <pc:docMk/>
            <pc:sldMk cId="44781412" sldId="272"/>
            <ac:spMk id="2" creationId="{50AE83EB-D323-FDA4-C250-3023D5323620}"/>
          </ac:spMkLst>
        </pc:spChg>
        <pc:spChg chg="mod">
          <ac:chgData name="Boomika Karuppaiah" userId="3f12a0000b74fade" providerId="LiveId" clId="{4C95F76F-7F6F-45A0-8349-4DEF5B268B94}" dt="2023-09-27T19:18:52.640" v="281" actId="5793"/>
          <ac:spMkLst>
            <pc:docMk/>
            <pc:sldMk cId="44781412" sldId="272"/>
            <ac:spMk id="3" creationId="{50CFAFEA-FCCC-D54A-011E-59FF28458D19}"/>
          </ac:spMkLst>
        </pc:spChg>
      </pc:sldChg>
    </pc:docChg>
  </pc:docChgLst>
  <pc:docChgLst>
    <pc:chgData name="Boomika Karuppaiah" userId="3f12a0000b74fade" providerId="LiveId" clId="{D9B96080-DCA3-4EFB-A1FF-7CC988725980}"/>
    <pc:docChg chg="undo custSel addSld delSld modSld">
      <pc:chgData name="Boomika Karuppaiah" userId="3f12a0000b74fade" providerId="LiveId" clId="{D9B96080-DCA3-4EFB-A1FF-7CC988725980}" dt="2023-11-01T19:52:24.124" v="918" actId="47"/>
      <pc:docMkLst>
        <pc:docMk/>
      </pc:docMkLst>
      <pc:sldChg chg="delSp modSp mod">
        <pc:chgData name="Boomika Karuppaiah" userId="3f12a0000b74fade" providerId="LiveId" clId="{D9B96080-DCA3-4EFB-A1FF-7CC988725980}" dt="2023-11-01T19:19:05.358" v="271" actId="478"/>
        <pc:sldMkLst>
          <pc:docMk/>
          <pc:sldMk cId="3716912165" sldId="265"/>
        </pc:sldMkLst>
        <pc:spChg chg="mod">
          <ac:chgData name="Boomika Karuppaiah" userId="3f12a0000b74fade" providerId="LiveId" clId="{D9B96080-DCA3-4EFB-A1FF-7CC988725980}" dt="2023-11-01T19:19:01.098" v="269" actId="27636"/>
          <ac:spMkLst>
            <pc:docMk/>
            <pc:sldMk cId="3716912165" sldId="265"/>
            <ac:spMk id="3" creationId="{50CFAFEA-FCCC-D54A-011E-59FF28458D19}"/>
          </ac:spMkLst>
        </pc:spChg>
        <pc:spChg chg="del mod">
          <ac:chgData name="Boomika Karuppaiah" userId="3f12a0000b74fade" providerId="LiveId" clId="{D9B96080-DCA3-4EFB-A1FF-7CC988725980}" dt="2023-11-01T19:19:05.358" v="271" actId="478"/>
          <ac:spMkLst>
            <pc:docMk/>
            <pc:sldMk cId="3716912165" sldId="265"/>
            <ac:spMk id="4" creationId="{B70C8643-A527-DE7A-A9D4-8F681DB5F15C}"/>
          </ac:spMkLst>
        </pc:spChg>
      </pc:sldChg>
      <pc:sldChg chg="modSp mod">
        <pc:chgData name="Boomika Karuppaiah" userId="3f12a0000b74fade" providerId="LiveId" clId="{D9B96080-DCA3-4EFB-A1FF-7CC988725980}" dt="2023-11-01T19:29:11.862" v="750" actId="20577"/>
        <pc:sldMkLst>
          <pc:docMk/>
          <pc:sldMk cId="346086026" sldId="270"/>
        </pc:sldMkLst>
        <pc:spChg chg="mod">
          <ac:chgData name="Boomika Karuppaiah" userId="3f12a0000b74fade" providerId="LiveId" clId="{D9B96080-DCA3-4EFB-A1FF-7CC988725980}" dt="2023-11-01T19:29:11.862" v="750" actId="20577"/>
          <ac:spMkLst>
            <pc:docMk/>
            <pc:sldMk cId="346086026" sldId="270"/>
            <ac:spMk id="3" creationId="{50CFAFEA-FCCC-D54A-011E-59FF28458D19}"/>
          </ac:spMkLst>
        </pc:spChg>
      </pc:sldChg>
      <pc:sldChg chg="addSp delSp modSp add del mod">
        <pc:chgData name="Boomika Karuppaiah" userId="3f12a0000b74fade" providerId="LiveId" clId="{D9B96080-DCA3-4EFB-A1FF-7CC988725980}" dt="2023-11-01T19:52:24.124" v="918" actId="47"/>
        <pc:sldMkLst>
          <pc:docMk/>
          <pc:sldMk cId="3331166727" sldId="271"/>
        </pc:sldMkLst>
        <pc:spChg chg="del">
          <ac:chgData name="Boomika Karuppaiah" userId="3f12a0000b74fade" providerId="LiveId" clId="{D9B96080-DCA3-4EFB-A1FF-7CC988725980}" dt="2023-11-01T19:52:21.810" v="917" actId="478"/>
          <ac:spMkLst>
            <pc:docMk/>
            <pc:sldMk cId="3331166727" sldId="271"/>
            <ac:spMk id="2" creationId="{50AE83EB-D323-FDA4-C250-3023D5323620}"/>
          </ac:spMkLst>
        </pc:spChg>
        <pc:spChg chg="del mod">
          <ac:chgData name="Boomika Karuppaiah" userId="3f12a0000b74fade" providerId="LiveId" clId="{D9B96080-DCA3-4EFB-A1FF-7CC988725980}" dt="2023-11-01T19:52:18.902" v="916" actId="478"/>
          <ac:spMkLst>
            <pc:docMk/>
            <pc:sldMk cId="3331166727" sldId="271"/>
            <ac:spMk id="3" creationId="{50CFAFEA-FCCC-D54A-011E-59FF28458D19}"/>
          </ac:spMkLst>
        </pc:spChg>
        <pc:spChg chg="add mod">
          <ac:chgData name="Boomika Karuppaiah" userId="3f12a0000b74fade" providerId="LiveId" clId="{D9B96080-DCA3-4EFB-A1FF-7CC988725980}" dt="2023-11-01T19:52:18.902" v="916" actId="478"/>
          <ac:spMkLst>
            <pc:docMk/>
            <pc:sldMk cId="3331166727" sldId="271"/>
            <ac:spMk id="5" creationId="{BDBD0707-3573-B324-0AAA-CBE2CB7255E1}"/>
          </ac:spMkLst>
        </pc:spChg>
        <pc:spChg chg="add mod">
          <ac:chgData name="Boomika Karuppaiah" userId="3f12a0000b74fade" providerId="LiveId" clId="{D9B96080-DCA3-4EFB-A1FF-7CC988725980}" dt="2023-11-01T19:52:21.810" v="917" actId="478"/>
          <ac:spMkLst>
            <pc:docMk/>
            <pc:sldMk cId="3331166727" sldId="271"/>
            <ac:spMk id="7" creationId="{C715C276-4E31-1273-652A-8E204FD265AA}"/>
          </ac:spMkLst>
        </pc:spChg>
      </pc:sldChg>
    </pc:docChg>
  </pc:docChgLst>
  <pc:docChgLst>
    <pc:chgData name="Boomika Karuppaiah" userId="3f12a0000b74fade" providerId="LiveId" clId="{F4D3A6BC-3E80-426B-AE57-C7AE642979EB}"/>
    <pc:docChg chg="undo redo custSel addSld delSld modSld sldOrd">
      <pc:chgData name="Boomika Karuppaiah" userId="3f12a0000b74fade" providerId="LiveId" clId="{F4D3A6BC-3E80-426B-AE57-C7AE642979EB}" dt="2023-10-26T00:07:10.695" v="2730" actId="20577"/>
      <pc:docMkLst>
        <pc:docMk/>
      </pc:docMkLst>
      <pc:sldChg chg="modSp mod">
        <pc:chgData name="Boomika Karuppaiah" userId="3f12a0000b74fade" providerId="LiveId" clId="{F4D3A6BC-3E80-426B-AE57-C7AE642979EB}" dt="2023-10-25T15:52:32.071" v="20" actId="20577"/>
        <pc:sldMkLst>
          <pc:docMk/>
          <pc:sldMk cId="1137892060" sldId="257"/>
        </pc:sldMkLst>
        <pc:spChg chg="mod">
          <ac:chgData name="Boomika Karuppaiah" userId="3f12a0000b74fade" providerId="LiveId" clId="{F4D3A6BC-3E80-426B-AE57-C7AE642979EB}" dt="2023-10-25T15:52:32.071" v="20" actId="20577"/>
          <ac:spMkLst>
            <pc:docMk/>
            <pc:sldMk cId="1137892060" sldId="257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F4D3A6BC-3E80-426B-AE57-C7AE642979EB}" dt="2023-10-25T15:53:24.945" v="49" actId="20577"/>
        <pc:sldMkLst>
          <pc:docMk/>
          <pc:sldMk cId="969919095" sldId="258"/>
        </pc:sldMkLst>
        <pc:spChg chg="mod">
          <ac:chgData name="Boomika Karuppaiah" userId="3f12a0000b74fade" providerId="LiveId" clId="{F4D3A6BC-3E80-426B-AE57-C7AE642979EB}" dt="2023-10-25T15:53:24.945" v="49" actId="20577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F4D3A6BC-3E80-426B-AE57-C7AE642979EB}" dt="2023-10-25T15:55:42.908" v="84" actId="20577"/>
        <pc:sldMkLst>
          <pc:docMk/>
          <pc:sldMk cId="4163963548" sldId="259"/>
        </pc:sldMkLst>
        <pc:spChg chg="mod">
          <ac:chgData name="Boomika Karuppaiah" userId="3f12a0000b74fade" providerId="LiveId" clId="{F4D3A6BC-3E80-426B-AE57-C7AE642979EB}" dt="2023-10-25T15:55:42.908" v="84" actId="20577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F4D3A6BC-3E80-426B-AE57-C7AE642979EB}" dt="2023-10-25T16:02:49.526" v="161" actId="20577"/>
        <pc:sldMkLst>
          <pc:docMk/>
          <pc:sldMk cId="1063019941" sldId="260"/>
        </pc:sldMkLst>
        <pc:spChg chg="mod">
          <ac:chgData name="Boomika Karuppaiah" userId="3f12a0000b74fade" providerId="LiveId" clId="{F4D3A6BC-3E80-426B-AE57-C7AE642979EB}" dt="2023-10-25T16:02:49.526" v="161" actId="20577"/>
          <ac:spMkLst>
            <pc:docMk/>
            <pc:sldMk cId="1063019941" sldId="260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F4D3A6BC-3E80-426B-AE57-C7AE642979EB}" dt="2023-10-25T16:02:10.373" v="141" actId="20577"/>
        <pc:sldMkLst>
          <pc:docMk/>
          <pc:sldMk cId="2291933791" sldId="261"/>
        </pc:sldMkLst>
        <pc:spChg chg="mod">
          <ac:chgData name="Boomika Karuppaiah" userId="3f12a0000b74fade" providerId="LiveId" clId="{F4D3A6BC-3E80-426B-AE57-C7AE642979EB}" dt="2023-10-25T16:02:10.373" v="141" actId="20577"/>
          <ac:spMkLst>
            <pc:docMk/>
            <pc:sldMk cId="2291933791" sldId="261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F4D3A6BC-3E80-426B-AE57-C7AE642979EB}" dt="2023-10-25T16:03:54.670" v="189" actId="20577"/>
        <pc:sldMkLst>
          <pc:docMk/>
          <pc:sldMk cId="3319488124" sldId="262"/>
        </pc:sldMkLst>
        <pc:spChg chg="mod">
          <ac:chgData name="Boomika Karuppaiah" userId="3f12a0000b74fade" providerId="LiveId" clId="{F4D3A6BC-3E80-426B-AE57-C7AE642979EB}" dt="2023-10-25T16:03:54.670" v="189" actId="20577"/>
          <ac:spMkLst>
            <pc:docMk/>
            <pc:sldMk cId="3319488124" sldId="262"/>
            <ac:spMk id="3" creationId="{6838BA17-5658-F58F-CBF4-E9F14F419E8A}"/>
          </ac:spMkLst>
        </pc:spChg>
      </pc:sldChg>
      <pc:sldChg chg="addSp modSp mod">
        <pc:chgData name="Boomika Karuppaiah" userId="3f12a0000b74fade" providerId="LiveId" clId="{F4D3A6BC-3E80-426B-AE57-C7AE642979EB}" dt="2023-10-25T18:24:44.423" v="2713" actId="20577"/>
        <pc:sldMkLst>
          <pc:docMk/>
          <pc:sldMk cId="3716912165" sldId="265"/>
        </pc:sldMkLst>
        <pc:spChg chg="mod">
          <ac:chgData name="Boomika Karuppaiah" userId="3f12a0000b74fade" providerId="LiveId" clId="{F4D3A6BC-3E80-426B-AE57-C7AE642979EB}" dt="2023-10-25T16:04:55.498" v="200" actId="6549"/>
          <ac:spMkLst>
            <pc:docMk/>
            <pc:sldMk cId="3716912165" sldId="265"/>
            <ac:spMk id="2" creationId="{50AE83EB-D323-FDA4-C250-3023D5323620}"/>
          </ac:spMkLst>
        </pc:spChg>
        <pc:spChg chg="mod">
          <ac:chgData name="Boomika Karuppaiah" userId="3f12a0000b74fade" providerId="LiveId" clId="{F4D3A6BC-3E80-426B-AE57-C7AE642979EB}" dt="2023-10-25T18:24:34.254" v="2700" actId="313"/>
          <ac:spMkLst>
            <pc:docMk/>
            <pc:sldMk cId="3716912165" sldId="265"/>
            <ac:spMk id="3" creationId="{50CFAFEA-FCCC-D54A-011E-59FF28458D19}"/>
          </ac:spMkLst>
        </pc:spChg>
        <pc:spChg chg="add mod">
          <ac:chgData name="Boomika Karuppaiah" userId="3f12a0000b74fade" providerId="LiveId" clId="{F4D3A6BC-3E80-426B-AE57-C7AE642979EB}" dt="2023-10-25T18:24:44.423" v="2713" actId="20577"/>
          <ac:spMkLst>
            <pc:docMk/>
            <pc:sldMk cId="3716912165" sldId="265"/>
            <ac:spMk id="4" creationId="{B70C8643-A527-DE7A-A9D4-8F681DB5F15C}"/>
          </ac:spMkLst>
        </pc:spChg>
      </pc:sldChg>
      <pc:sldChg chg="modSp mod">
        <pc:chgData name="Boomika Karuppaiah" userId="3f12a0000b74fade" providerId="LiveId" clId="{F4D3A6BC-3E80-426B-AE57-C7AE642979EB}" dt="2023-10-25T15:59:24.663" v="117" actId="403"/>
        <pc:sldMkLst>
          <pc:docMk/>
          <pc:sldMk cId="3421360743" sldId="268"/>
        </pc:sldMkLst>
        <pc:spChg chg="mod">
          <ac:chgData name="Boomika Karuppaiah" userId="3f12a0000b74fade" providerId="LiveId" clId="{F4D3A6BC-3E80-426B-AE57-C7AE642979EB}" dt="2023-10-25T15:59:24.663" v="117" actId="403"/>
          <ac:spMkLst>
            <pc:docMk/>
            <pc:sldMk cId="3421360743" sldId="268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F4D3A6BC-3E80-426B-AE57-C7AE642979EB}" dt="2023-10-25T16:05:18.823" v="216" actId="1076"/>
        <pc:sldMkLst>
          <pc:docMk/>
          <pc:sldMk cId="3734514517" sldId="269"/>
        </pc:sldMkLst>
        <pc:spChg chg="mod">
          <ac:chgData name="Boomika Karuppaiah" userId="3f12a0000b74fade" providerId="LiveId" clId="{F4D3A6BC-3E80-426B-AE57-C7AE642979EB}" dt="2023-10-25T16:05:18.823" v="216" actId="1076"/>
          <ac:spMkLst>
            <pc:docMk/>
            <pc:sldMk cId="3734514517" sldId="269"/>
            <ac:spMk id="3" creationId="{6838BA17-5658-F58F-CBF4-E9F14F419E8A}"/>
          </ac:spMkLst>
        </pc:spChg>
      </pc:sldChg>
      <pc:sldChg chg="modSp add mod">
        <pc:chgData name="Boomika Karuppaiah" userId="3f12a0000b74fade" providerId="LiveId" clId="{F4D3A6BC-3E80-426B-AE57-C7AE642979EB}" dt="2023-10-26T00:07:10.695" v="2730" actId="20577"/>
        <pc:sldMkLst>
          <pc:docMk/>
          <pc:sldMk cId="346086026" sldId="270"/>
        </pc:sldMkLst>
        <pc:spChg chg="mod">
          <ac:chgData name="Boomika Karuppaiah" userId="3f12a0000b74fade" providerId="LiveId" clId="{F4D3A6BC-3E80-426B-AE57-C7AE642979EB}" dt="2023-10-26T00:07:10.695" v="2730" actId="20577"/>
          <ac:spMkLst>
            <pc:docMk/>
            <pc:sldMk cId="346086026" sldId="270"/>
            <ac:spMk id="3" creationId="{50CFAFEA-FCCC-D54A-011E-59FF28458D19}"/>
          </ac:spMkLst>
        </pc:spChg>
      </pc:sldChg>
      <pc:sldChg chg="del">
        <pc:chgData name="Boomika Karuppaiah" userId="3f12a0000b74fade" providerId="LiveId" clId="{F4D3A6BC-3E80-426B-AE57-C7AE642979EB}" dt="2023-10-25T15:55:07.487" v="63" actId="47"/>
        <pc:sldMkLst>
          <pc:docMk/>
          <pc:sldMk cId="996768458" sldId="270"/>
        </pc:sldMkLst>
      </pc:sldChg>
      <pc:sldChg chg="del">
        <pc:chgData name="Boomika Karuppaiah" userId="3f12a0000b74fade" providerId="LiveId" clId="{F4D3A6BC-3E80-426B-AE57-C7AE642979EB}" dt="2023-10-25T16:03:24.702" v="166" actId="47"/>
        <pc:sldMkLst>
          <pc:docMk/>
          <pc:sldMk cId="1029394411" sldId="271"/>
        </pc:sldMkLst>
      </pc:sldChg>
      <pc:sldChg chg="add del ord">
        <pc:chgData name="Boomika Karuppaiah" userId="3f12a0000b74fade" providerId="LiveId" clId="{F4D3A6BC-3E80-426B-AE57-C7AE642979EB}" dt="2023-10-25T18:21:03.579" v="2655" actId="47"/>
        <pc:sldMkLst>
          <pc:docMk/>
          <pc:sldMk cId="3430483686" sldId="271"/>
        </pc:sldMkLst>
      </pc:sldChg>
      <pc:sldChg chg="del">
        <pc:chgData name="Boomika Karuppaiah" userId="3f12a0000b74fade" providerId="LiveId" clId="{F4D3A6BC-3E80-426B-AE57-C7AE642979EB}" dt="2023-10-25T16:56:30.612" v="217" actId="47"/>
        <pc:sldMkLst>
          <pc:docMk/>
          <pc:sldMk cId="2141575168" sldId="272"/>
        </pc:sldMkLst>
      </pc:sldChg>
      <pc:sldChg chg="del">
        <pc:chgData name="Boomika Karuppaiah" userId="3f12a0000b74fade" providerId="LiveId" clId="{F4D3A6BC-3E80-426B-AE57-C7AE642979EB}" dt="2023-10-25T16:56:32.647" v="218" actId="47"/>
        <pc:sldMkLst>
          <pc:docMk/>
          <pc:sldMk cId="1344516146" sldId="27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17-11-2023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728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17-11-2023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8560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17-11-2023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3933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17-11-2023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7429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17-11-2023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3912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17-11-2023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5460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17-11-2023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9870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17-11-2023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707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17-11-2023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0012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17-11-2023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70433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17-11-2023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1186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CB38D-F966-4A87-84E9-8D4D791160B5}" type="datetimeFigureOut">
              <a:rPr lang="en-IN" smtClean="0"/>
              <a:t>17-11-2023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547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2.seas.gwu.edu/~cs4all/1012/problem_sets/problem_set_extra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2.seas.gwu.edu/~cs4all/1012/unit1/module1.5.html#problem-1.5.5-30-pt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04524-08A4-1DC0-72FA-EF434BD7F7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Lab 11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2F5FFC-696A-553E-3259-B51BBEBCF2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CSCI 1012, 31</a:t>
            </a:r>
          </a:p>
          <a:p>
            <a:endParaRPr lang="en-IN" dirty="0"/>
          </a:p>
          <a:p>
            <a:r>
              <a:rPr lang="en-IN" dirty="0"/>
              <a:t>TA - Boomika</a:t>
            </a:r>
          </a:p>
          <a:p>
            <a:r>
              <a:rPr lang="en-IN" dirty="0"/>
              <a:t>LA- </a:t>
            </a:r>
            <a:r>
              <a:rPr lang="en-IN" dirty="0" err="1"/>
              <a:t>Tanim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90069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CEE99-0B31-8C9F-B53C-468579498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443" y="257584"/>
            <a:ext cx="7363990" cy="1325563"/>
          </a:xfrm>
        </p:spPr>
        <p:txBody>
          <a:bodyPr>
            <a:normAutofit/>
          </a:bodyPr>
          <a:lstStyle/>
          <a:p>
            <a:r>
              <a:rPr lang="en-IN" dirty="0"/>
              <a:t>Announcement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D03F4-3023-8DC3-044D-DCD76211E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067" y="1489484"/>
            <a:ext cx="11549669" cy="4351338"/>
          </a:xfrm>
        </p:spPr>
        <p:txBody>
          <a:bodyPr>
            <a:normAutofit lnSpcReduction="10000"/>
          </a:bodyPr>
          <a:lstStyle/>
          <a:p>
            <a:pPr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Module </a:t>
            </a:r>
            <a:r>
              <a:rPr lang="en-US" dirty="0">
                <a:solidFill>
                  <a:srgbClr val="0070C0"/>
                </a:solidFill>
                <a:latin typeface="inherit"/>
              </a:rPr>
              <a:t>1.5 </a:t>
            </a:r>
            <a:r>
              <a:rPr lang="en-US" b="0" i="0" dirty="0">
                <a:effectLst/>
                <a:latin typeface="inherit"/>
              </a:rPr>
              <a:t>due </a:t>
            </a:r>
            <a:r>
              <a:rPr lang="en-US" dirty="0">
                <a:latin typeface="inherit"/>
              </a:rPr>
              <a:t>–</a:t>
            </a:r>
            <a:r>
              <a:rPr lang="en-US" b="0" i="0" dirty="0">
                <a:effectLst/>
                <a:latin typeface="inherit"/>
              </a:rPr>
              <a:t> 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19</a:t>
            </a:r>
            <a:r>
              <a:rPr lang="en-US" baseline="30000" dirty="0">
                <a:solidFill>
                  <a:srgbClr val="0070C0"/>
                </a:solidFill>
                <a:latin typeface="inherit"/>
              </a:rPr>
              <a:t>th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Nov </a:t>
            </a:r>
            <a:r>
              <a:rPr lang="en-US" b="0" i="0" dirty="0">
                <a:effectLst/>
                <a:latin typeface="inherit"/>
              </a:rPr>
              <a:t>by end of day</a:t>
            </a:r>
          </a:p>
          <a:p>
            <a:pPr fontAlgn="base"/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Problem </a:t>
            </a:r>
            <a:r>
              <a:rPr lang="en-US" b="0" i="0">
                <a:solidFill>
                  <a:srgbClr val="0070C0"/>
                </a:solidFill>
                <a:effectLst/>
                <a:latin typeface="inherit"/>
              </a:rPr>
              <a:t>Set 3 </a:t>
            </a:r>
            <a:r>
              <a:rPr lang="en-US" b="0" i="0" dirty="0">
                <a:effectLst/>
                <a:latin typeface="inherit"/>
              </a:rPr>
              <a:t>due </a:t>
            </a:r>
            <a:r>
              <a:rPr lang="en-US" dirty="0">
                <a:latin typeface="inherit"/>
              </a:rPr>
              <a:t>–</a:t>
            </a:r>
            <a:r>
              <a:rPr lang="en-US" b="0" i="0" dirty="0">
                <a:effectLst/>
                <a:latin typeface="inherit"/>
              </a:rPr>
              <a:t> 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3</a:t>
            </a:r>
            <a:r>
              <a:rPr lang="en-US" b="0" i="0" baseline="30000" dirty="0">
                <a:solidFill>
                  <a:srgbClr val="0070C0"/>
                </a:solidFill>
                <a:effectLst/>
                <a:latin typeface="inherit"/>
              </a:rPr>
              <a:t>rd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Dec </a:t>
            </a:r>
            <a:r>
              <a:rPr lang="en-US" b="0" i="0" dirty="0">
                <a:effectLst/>
                <a:latin typeface="inherit"/>
              </a:rPr>
              <a:t>by end of day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rgbClr val="0070C0"/>
                </a:solidFill>
                <a:latin typeface="inherit"/>
                <a:hlinkClick r:id="rId2"/>
              </a:rPr>
              <a:t>Extra Credit Problems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dirty="0">
                <a:latin typeface="inherit"/>
              </a:rPr>
              <a:t>is</a:t>
            </a:r>
            <a:r>
              <a:rPr lang="en-US" b="0" i="0" dirty="0">
                <a:effectLst/>
                <a:latin typeface="inherit"/>
              </a:rPr>
              <a:t> available. 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inherit"/>
              </a:rPr>
              <a:t>More Office hours added, check the schedule. Ed and the website duplicate the schedule.</a:t>
            </a:r>
          </a:p>
          <a:p>
            <a:pPr fontAlgn="base"/>
            <a:r>
              <a:rPr lang="en-US" dirty="0">
                <a:solidFill>
                  <a:srgbClr val="0070C0"/>
                </a:solidFill>
              </a:rPr>
              <a:t>Final Exam </a:t>
            </a:r>
            <a:r>
              <a:rPr lang="en-US" dirty="0">
                <a:solidFill>
                  <a:srgbClr val="002060"/>
                </a:solidFill>
              </a:rPr>
              <a:t>is</a:t>
            </a:r>
            <a:r>
              <a:rPr lang="en-US" dirty="0">
                <a:solidFill>
                  <a:srgbClr val="0070C0"/>
                </a:solidFill>
              </a:rPr>
              <a:t> 18 Dec </a:t>
            </a:r>
            <a:r>
              <a:rPr lang="en-US" dirty="0">
                <a:solidFill>
                  <a:srgbClr val="002060"/>
                </a:solidFill>
              </a:rPr>
              <a:t>at</a:t>
            </a:r>
            <a:r>
              <a:rPr lang="en-US" dirty="0">
                <a:solidFill>
                  <a:srgbClr val="0070C0"/>
                </a:solidFill>
              </a:rPr>
              <a:t> 5:20 PM EST</a:t>
            </a:r>
          </a:p>
          <a:p>
            <a:pPr lvl="1" fontAlgn="base"/>
            <a:r>
              <a:rPr lang="en-US" dirty="0">
                <a:solidFill>
                  <a:srgbClr val="002060"/>
                </a:solidFill>
              </a:rPr>
              <a:t>One page (8.5x11" or A4, front and back) of notes is permitted</a:t>
            </a:r>
          </a:p>
          <a:p>
            <a:pPr lvl="1" fontAlgn="base"/>
            <a:r>
              <a:rPr lang="en-US" dirty="0">
                <a:solidFill>
                  <a:srgbClr val="002060"/>
                </a:solidFill>
              </a:rPr>
              <a:t>Other than the one page of notes: closed book, closed note.</a:t>
            </a:r>
          </a:p>
          <a:p>
            <a:pPr lvl="1" fontAlgn="base"/>
            <a:r>
              <a:rPr lang="en-US" dirty="0">
                <a:solidFill>
                  <a:srgbClr val="002060"/>
                </a:solidFill>
              </a:rPr>
              <a:t>Making your own notes is the best approach!</a:t>
            </a:r>
          </a:p>
          <a:p>
            <a:pPr lvl="1" fontAlgn="base"/>
            <a:r>
              <a:rPr lang="en-US" dirty="0">
                <a:solidFill>
                  <a:srgbClr val="002060"/>
                </a:solidFill>
              </a:rPr>
              <a:t>Must pass final exam to pass class.</a:t>
            </a:r>
            <a:endParaRPr lang="en-IN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360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14435-FFD1-950D-4755-EF06AD819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7901"/>
          </a:xfrm>
        </p:spPr>
        <p:txBody>
          <a:bodyPr>
            <a:normAutofit fontScale="90000"/>
          </a:bodyPr>
          <a:lstStyle/>
          <a:p>
            <a:r>
              <a:rPr lang="en-IN" dirty="0"/>
              <a:t>Quiz 10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503F7-483C-DDE5-DB85-5C44FBBD1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4708"/>
            <a:ext cx="10515600" cy="53981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*Problems 0 and 1 reference the function below:*</a:t>
            </a:r>
          </a:p>
          <a:p>
            <a:pPr marL="0" indent="0">
              <a:buNone/>
            </a:pPr>
            <a:r>
              <a:rPr lang="en-US" dirty="0"/>
              <a:t>def combiner(F, G):</a:t>
            </a:r>
          </a:p>
          <a:p>
            <a:pPr marL="0" indent="0">
              <a:buNone/>
            </a:pPr>
            <a:r>
              <a:rPr lang="en-US" dirty="0"/>
              <a:t>    for k in range(</a:t>
            </a:r>
            <a:r>
              <a:rPr lang="en-US" dirty="0" err="1"/>
              <a:t>len</a:t>
            </a:r>
            <a:r>
              <a:rPr lang="en-US" dirty="0"/>
              <a:t>(F)):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G.append</a:t>
            </a:r>
            <a:r>
              <a:rPr lang="en-US" dirty="0"/>
              <a:t>(F[k])</a:t>
            </a:r>
          </a:p>
          <a:p>
            <a:pPr marL="0" indent="0">
              <a:buNone/>
            </a:pPr>
            <a:r>
              <a:rPr lang="en-US" dirty="0"/>
              <a:t>    return G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0</a:t>
            </a:r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r>
              <a:rPr lang="en-US" dirty="0"/>
              <a:t>A = ['beef', 'chicken', 'tofu']</a:t>
            </a:r>
          </a:p>
          <a:p>
            <a:pPr marL="0" indent="0">
              <a:buNone/>
            </a:pPr>
            <a:r>
              <a:rPr lang="en-US" dirty="0"/>
              <a:t>B = ['tomato', 'olive', 'onion']</a:t>
            </a:r>
          </a:p>
          <a:p>
            <a:pPr marL="0" indent="0">
              <a:buNone/>
            </a:pPr>
            <a:r>
              <a:rPr lang="en-US" dirty="0"/>
              <a:t>print(combiner(A, B))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['tomato', 'olive', 'onion', 'beef', 'chicken', 'tofu']</a:t>
            </a:r>
          </a:p>
        </p:txBody>
      </p:sp>
    </p:spTree>
    <p:extLst>
      <p:ext uri="{BB962C8B-B14F-4D97-AF65-F5344CB8AC3E}">
        <p14:creationId xmlns:p14="http://schemas.microsoft.com/office/powerpoint/2010/main" val="969919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E28C3-ACAC-9B00-4EE1-F1432F02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10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067C2-4C62-DCEB-681D-C15848223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453" y="1467852"/>
            <a:ext cx="9731542" cy="53901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*Problems 0 and 1 reference the function below:*</a:t>
            </a:r>
          </a:p>
          <a:p>
            <a:pPr marL="0" indent="0">
              <a:buNone/>
            </a:pPr>
            <a:r>
              <a:rPr lang="en-US" dirty="0"/>
              <a:t>def combiner(F, G):</a:t>
            </a:r>
          </a:p>
          <a:p>
            <a:pPr marL="0" indent="0">
              <a:buNone/>
            </a:pPr>
            <a:r>
              <a:rPr lang="en-US" dirty="0"/>
              <a:t>    for k in range(</a:t>
            </a:r>
            <a:r>
              <a:rPr lang="en-US" dirty="0" err="1"/>
              <a:t>len</a:t>
            </a:r>
            <a:r>
              <a:rPr lang="en-US" dirty="0"/>
              <a:t>(F)):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G.append</a:t>
            </a:r>
            <a:r>
              <a:rPr lang="en-US" dirty="0"/>
              <a:t>(F[k])</a:t>
            </a:r>
          </a:p>
          <a:p>
            <a:pPr marL="0" indent="0">
              <a:buNone/>
            </a:pPr>
            <a:r>
              <a:rPr lang="en-US" dirty="0"/>
              <a:t>    return G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1</a:t>
            </a:r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r>
              <a:rPr lang="en-US" dirty="0"/>
              <a:t>A = 'speed'</a:t>
            </a:r>
          </a:p>
          <a:p>
            <a:pPr marL="0" indent="0">
              <a:buNone/>
            </a:pPr>
            <a:r>
              <a:rPr lang="en-US" dirty="0"/>
              <a:t>B = ['meter', 'kilometer']</a:t>
            </a:r>
          </a:p>
          <a:p>
            <a:pPr marL="0" indent="0">
              <a:buNone/>
            </a:pPr>
            <a:r>
              <a:rPr lang="en-US" dirty="0"/>
              <a:t>print(combiner(A, B))</a:t>
            </a:r>
          </a:p>
          <a:p>
            <a:pPr marL="0" indent="0">
              <a:buNone/>
            </a:pPr>
            <a:r>
              <a:rPr lang="da-DK" dirty="0">
                <a:solidFill>
                  <a:srgbClr val="0070C0"/>
                </a:solidFill>
              </a:rPr>
              <a:t>['meter', 'kilometer', 's', 'p', 'e', 'e', 'd']</a:t>
            </a:r>
            <a:endParaRPr lang="en-IN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892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IN" dirty="0"/>
              <a:t>Quiz 10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0864"/>
            <a:ext cx="10515600" cy="564636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*Problems 2 and 3 reference the function below:*</a:t>
            </a:r>
          </a:p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linear_combiner</a:t>
            </a:r>
            <a:r>
              <a:rPr lang="en-US" dirty="0"/>
              <a:t>(F, G):</a:t>
            </a:r>
          </a:p>
          <a:p>
            <a:pPr marL="0" indent="0">
              <a:buNone/>
            </a:pPr>
            <a:r>
              <a:rPr lang="en-US" dirty="0"/>
              <a:t>    H = []</a:t>
            </a:r>
          </a:p>
          <a:p>
            <a:pPr marL="0" indent="0">
              <a:buNone/>
            </a:pPr>
            <a:r>
              <a:rPr lang="en-US" dirty="0"/>
              <a:t>    for </a:t>
            </a:r>
            <a:r>
              <a:rPr lang="en-US" dirty="0" err="1"/>
              <a:t>i</a:t>
            </a:r>
            <a:r>
              <a:rPr lang="en-US" dirty="0"/>
              <a:t> in range(</a:t>
            </a:r>
            <a:r>
              <a:rPr lang="en-US" dirty="0" err="1"/>
              <a:t>len</a:t>
            </a:r>
            <a:r>
              <a:rPr lang="en-US" dirty="0"/>
              <a:t>(F)):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H.append</a:t>
            </a:r>
            <a:r>
              <a:rPr lang="en-US" dirty="0"/>
              <a:t>(F[</a:t>
            </a:r>
            <a:r>
              <a:rPr lang="en-US" dirty="0" err="1"/>
              <a:t>i</a:t>
            </a:r>
            <a:r>
              <a:rPr lang="en-US" dirty="0"/>
              <a:t>] + G[</a:t>
            </a:r>
            <a:r>
              <a:rPr lang="en-US" dirty="0" err="1"/>
              <a:t>i</a:t>
            </a:r>
            <a:r>
              <a:rPr lang="en-US" dirty="0"/>
              <a:t>])</a:t>
            </a:r>
          </a:p>
          <a:p>
            <a:pPr marL="0" indent="0">
              <a:buNone/>
            </a:pPr>
            <a:r>
              <a:rPr lang="en-US" dirty="0"/>
              <a:t>    return H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2</a:t>
            </a:r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r>
              <a:rPr lang="en-US" dirty="0"/>
              <a:t>D = [3, 4, 5]</a:t>
            </a:r>
          </a:p>
          <a:p>
            <a:pPr marL="0" indent="0">
              <a:buNone/>
            </a:pPr>
            <a:r>
              <a:rPr lang="en-US" dirty="0"/>
              <a:t>E = [1, 0, 1]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linear_combiner</a:t>
            </a:r>
            <a:r>
              <a:rPr lang="en-US" dirty="0"/>
              <a:t>(D, E))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[4, 4, 6]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963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915"/>
            <a:ext cx="10515600" cy="1325563"/>
          </a:xfrm>
        </p:spPr>
        <p:txBody>
          <a:bodyPr/>
          <a:lstStyle/>
          <a:p>
            <a:r>
              <a:rPr lang="en-IN" dirty="0"/>
              <a:t>Quiz 10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155032"/>
            <a:ext cx="7098102" cy="558219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400" dirty="0"/>
              <a:t>*Problems 2 and 3 reference the function below:*</a:t>
            </a:r>
          </a:p>
          <a:p>
            <a:pPr marL="0" indent="0">
              <a:buNone/>
            </a:pPr>
            <a:r>
              <a:rPr lang="en-US" sz="2400" dirty="0"/>
              <a:t>def </a:t>
            </a:r>
            <a:r>
              <a:rPr lang="en-US" sz="2400" dirty="0" err="1"/>
              <a:t>linear_combiner</a:t>
            </a:r>
            <a:r>
              <a:rPr lang="en-US" sz="2400" dirty="0"/>
              <a:t>(F, G):</a:t>
            </a:r>
          </a:p>
          <a:p>
            <a:pPr marL="0" indent="0">
              <a:buNone/>
            </a:pPr>
            <a:r>
              <a:rPr lang="en-US" sz="2400" dirty="0"/>
              <a:t>    H = []</a:t>
            </a:r>
          </a:p>
          <a:p>
            <a:pPr marL="0" indent="0">
              <a:buNone/>
            </a:pPr>
            <a:r>
              <a:rPr lang="en-US" sz="2400" dirty="0"/>
              <a:t>    for </a:t>
            </a:r>
            <a:r>
              <a:rPr lang="en-US" sz="2400" dirty="0" err="1"/>
              <a:t>i</a:t>
            </a:r>
            <a:r>
              <a:rPr lang="en-US" sz="2400" dirty="0"/>
              <a:t> in range(</a:t>
            </a:r>
            <a:r>
              <a:rPr lang="en-US" sz="2400" dirty="0" err="1"/>
              <a:t>len</a:t>
            </a:r>
            <a:r>
              <a:rPr lang="en-US" sz="2400" dirty="0"/>
              <a:t>(F)):</a:t>
            </a:r>
          </a:p>
          <a:p>
            <a:pPr marL="0" indent="0">
              <a:buNone/>
            </a:pPr>
            <a:r>
              <a:rPr lang="en-US" sz="2400" dirty="0"/>
              <a:t>        </a:t>
            </a:r>
            <a:r>
              <a:rPr lang="en-US" sz="2400" dirty="0" err="1"/>
              <a:t>H.append</a:t>
            </a:r>
            <a:r>
              <a:rPr lang="en-US" sz="2400" dirty="0"/>
              <a:t>(F[</a:t>
            </a:r>
            <a:r>
              <a:rPr lang="en-US" sz="2400" dirty="0" err="1"/>
              <a:t>i</a:t>
            </a:r>
            <a:r>
              <a:rPr lang="en-US" sz="2400" dirty="0"/>
              <a:t>] + G[</a:t>
            </a:r>
            <a:r>
              <a:rPr lang="en-US" sz="2400" dirty="0" err="1"/>
              <a:t>i</a:t>
            </a:r>
            <a:r>
              <a:rPr lang="en-US" sz="2400" dirty="0"/>
              <a:t>])</a:t>
            </a:r>
          </a:p>
          <a:p>
            <a:pPr marL="0" indent="0">
              <a:buNone/>
            </a:pPr>
            <a:r>
              <a:rPr lang="en-US" sz="2400" dirty="0"/>
              <a:t>    return H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B050"/>
                </a:solidFill>
              </a:rPr>
              <a:t>Problem 3</a:t>
            </a:r>
          </a:p>
          <a:p>
            <a:pPr marL="0" indent="0">
              <a:buNone/>
            </a:pPr>
            <a:r>
              <a:rPr lang="en-US" sz="2400" dirty="0"/>
              <a:t>This program results in an error (because the lengths of lists `E` and `F` are not the same):</a:t>
            </a:r>
          </a:p>
          <a:p>
            <a:pPr marL="0" indent="0">
              <a:buNone/>
            </a:pPr>
            <a:r>
              <a:rPr lang="en-US" sz="2400" dirty="0"/>
              <a:t>D = [3, 4, 5]</a:t>
            </a:r>
          </a:p>
          <a:p>
            <a:pPr marL="0" indent="0">
              <a:buNone/>
            </a:pPr>
            <a:r>
              <a:rPr lang="en-US" sz="2400" dirty="0"/>
              <a:t>E = [1, 0, 1]</a:t>
            </a:r>
          </a:p>
          <a:p>
            <a:pPr marL="0" indent="0">
              <a:buNone/>
            </a:pPr>
            <a:r>
              <a:rPr lang="en-US" sz="2400" dirty="0"/>
              <a:t>F = [1, 0, 0, 1]</a:t>
            </a:r>
          </a:p>
          <a:p>
            <a:pPr marL="0" indent="0">
              <a:buNone/>
            </a:pPr>
            <a:r>
              <a:rPr lang="en-US" sz="2400" dirty="0"/>
              <a:t>print(</a:t>
            </a:r>
            <a:r>
              <a:rPr lang="en-US" sz="2400" dirty="0" err="1"/>
              <a:t>linear_combiner</a:t>
            </a:r>
            <a:r>
              <a:rPr lang="en-US" sz="2400" dirty="0"/>
              <a:t>(D, E))</a:t>
            </a:r>
          </a:p>
          <a:p>
            <a:pPr marL="0" indent="0">
              <a:buNone/>
            </a:pPr>
            <a:r>
              <a:rPr lang="en-US" sz="2400" dirty="0"/>
              <a:t>print(</a:t>
            </a:r>
            <a:r>
              <a:rPr lang="en-US" sz="2400" dirty="0" err="1"/>
              <a:t>linear_combiner</a:t>
            </a:r>
            <a:r>
              <a:rPr lang="en-US" sz="2400" dirty="0"/>
              <a:t>(E, F))</a:t>
            </a:r>
          </a:p>
          <a:p>
            <a:pPr marL="0" indent="0">
              <a:buNone/>
            </a:pPr>
            <a:r>
              <a:rPr lang="en-US" sz="2400" dirty="0"/>
              <a:t>Modify the function so that if the lengths of the two input lists are not equal, `False` is returned, otherwise keep the function's output the same.  After you modify the function, the output of the above should be:</a:t>
            </a:r>
          </a:p>
          <a:p>
            <a:pPr marL="0" indent="0">
              <a:buNone/>
            </a:pPr>
            <a:r>
              <a:rPr lang="en-US" sz="2400" dirty="0"/>
              <a:t>[4, 4, 6]</a:t>
            </a:r>
          </a:p>
          <a:p>
            <a:pPr marL="0" indent="0">
              <a:buNone/>
            </a:pPr>
            <a:r>
              <a:rPr lang="en-US" sz="2400" dirty="0"/>
              <a:t>False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2BE6A6-77DE-F3EA-A2A9-792C73C548F8}"/>
              </a:ext>
            </a:extLst>
          </p:cNvPr>
          <p:cNvSpPr txBox="1"/>
          <p:nvPr/>
        </p:nvSpPr>
        <p:spPr>
          <a:xfrm>
            <a:off x="8065698" y="905774"/>
            <a:ext cx="37697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rgbClr val="0070C0"/>
                </a:solidFill>
              </a:rPr>
              <a:t>def </a:t>
            </a:r>
            <a:r>
              <a:rPr lang="en-IN" dirty="0" err="1">
                <a:solidFill>
                  <a:srgbClr val="0070C0"/>
                </a:solidFill>
              </a:rPr>
              <a:t>linear_combiner</a:t>
            </a:r>
            <a:r>
              <a:rPr lang="en-IN" dirty="0">
                <a:solidFill>
                  <a:srgbClr val="0070C0"/>
                </a:solidFill>
              </a:rPr>
              <a:t>(F, G):</a:t>
            </a:r>
          </a:p>
          <a:p>
            <a:r>
              <a:rPr lang="en-IN" dirty="0">
                <a:solidFill>
                  <a:srgbClr val="0070C0"/>
                </a:solidFill>
              </a:rPr>
              <a:t>    H =[]</a:t>
            </a:r>
          </a:p>
          <a:p>
            <a:r>
              <a:rPr lang="en-IN" dirty="0">
                <a:solidFill>
                  <a:srgbClr val="0070C0"/>
                </a:solidFill>
              </a:rPr>
              <a:t>    if </a:t>
            </a:r>
            <a:r>
              <a:rPr lang="en-IN" dirty="0" err="1">
                <a:solidFill>
                  <a:srgbClr val="0070C0"/>
                </a:solidFill>
              </a:rPr>
              <a:t>len</a:t>
            </a:r>
            <a:r>
              <a:rPr lang="en-IN" dirty="0">
                <a:solidFill>
                  <a:srgbClr val="0070C0"/>
                </a:solidFill>
              </a:rPr>
              <a:t>(F) != </a:t>
            </a:r>
            <a:r>
              <a:rPr lang="en-IN" dirty="0" err="1">
                <a:solidFill>
                  <a:srgbClr val="0070C0"/>
                </a:solidFill>
              </a:rPr>
              <a:t>len</a:t>
            </a:r>
            <a:r>
              <a:rPr lang="en-IN" dirty="0">
                <a:solidFill>
                  <a:srgbClr val="0070C0"/>
                </a:solidFill>
              </a:rPr>
              <a:t>(G):</a:t>
            </a:r>
          </a:p>
          <a:p>
            <a:r>
              <a:rPr lang="en-IN" dirty="0">
                <a:solidFill>
                  <a:srgbClr val="0070C0"/>
                </a:solidFill>
              </a:rPr>
              <a:t>        return False</a:t>
            </a:r>
          </a:p>
          <a:p>
            <a:r>
              <a:rPr lang="en-IN" dirty="0">
                <a:solidFill>
                  <a:srgbClr val="0070C0"/>
                </a:solidFill>
              </a:rPr>
              <a:t>    for </a:t>
            </a:r>
            <a:r>
              <a:rPr lang="en-IN" dirty="0" err="1">
                <a:solidFill>
                  <a:srgbClr val="0070C0"/>
                </a:solidFill>
              </a:rPr>
              <a:t>i</a:t>
            </a:r>
            <a:r>
              <a:rPr lang="en-IN" dirty="0">
                <a:solidFill>
                  <a:srgbClr val="0070C0"/>
                </a:solidFill>
              </a:rPr>
              <a:t> in range(</a:t>
            </a:r>
            <a:r>
              <a:rPr lang="en-IN" dirty="0" err="1">
                <a:solidFill>
                  <a:srgbClr val="0070C0"/>
                </a:solidFill>
              </a:rPr>
              <a:t>len</a:t>
            </a:r>
            <a:r>
              <a:rPr lang="en-IN" dirty="0">
                <a:solidFill>
                  <a:srgbClr val="0070C0"/>
                </a:solidFill>
              </a:rPr>
              <a:t>(F)):</a:t>
            </a:r>
          </a:p>
          <a:p>
            <a:r>
              <a:rPr lang="en-IN" dirty="0">
                <a:solidFill>
                  <a:srgbClr val="0070C0"/>
                </a:solidFill>
              </a:rPr>
              <a:t>        </a:t>
            </a:r>
            <a:r>
              <a:rPr lang="en-IN" dirty="0" err="1">
                <a:solidFill>
                  <a:srgbClr val="0070C0"/>
                </a:solidFill>
              </a:rPr>
              <a:t>H.append</a:t>
            </a:r>
            <a:r>
              <a:rPr lang="en-IN" dirty="0">
                <a:solidFill>
                  <a:srgbClr val="0070C0"/>
                </a:solidFill>
              </a:rPr>
              <a:t>(F[</a:t>
            </a:r>
            <a:r>
              <a:rPr lang="en-IN" dirty="0" err="1">
                <a:solidFill>
                  <a:srgbClr val="0070C0"/>
                </a:solidFill>
              </a:rPr>
              <a:t>i</a:t>
            </a:r>
            <a:r>
              <a:rPr lang="en-IN" dirty="0">
                <a:solidFill>
                  <a:srgbClr val="0070C0"/>
                </a:solidFill>
              </a:rPr>
              <a:t>] + G[</a:t>
            </a:r>
            <a:r>
              <a:rPr lang="en-IN" dirty="0" err="1">
                <a:solidFill>
                  <a:srgbClr val="0070C0"/>
                </a:solidFill>
              </a:rPr>
              <a:t>i</a:t>
            </a:r>
            <a:r>
              <a:rPr lang="en-IN" dirty="0">
                <a:solidFill>
                  <a:srgbClr val="0070C0"/>
                </a:solidFill>
              </a:rPr>
              <a:t>])</a:t>
            </a:r>
          </a:p>
          <a:p>
            <a:r>
              <a:rPr lang="en-IN" dirty="0">
                <a:solidFill>
                  <a:srgbClr val="0070C0"/>
                </a:solidFill>
              </a:rPr>
              <a:t>    return H</a:t>
            </a:r>
          </a:p>
        </p:txBody>
      </p:sp>
    </p:spTree>
    <p:extLst>
      <p:ext uri="{BB962C8B-B14F-4D97-AF65-F5344CB8AC3E}">
        <p14:creationId xmlns:p14="http://schemas.microsoft.com/office/powerpoint/2010/main" val="3421360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85CF4-3D64-B957-D73D-4FF3DBC63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End of Module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DB844-2CF6-899B-1971-6951E19C7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00654"/>
          </a:xfrm>
        </p:spPr>
        <p:txBody>
          <a:bodyPr/>
          <a:lstStyle/>
          <a:p>
            <a:r>
              <a:rPr lang="en-IN" dirty="0" err="1">
                <a:hlinkClick r:id="rId2"/>
              </a:rPr>
              <a:t>string_split</a:t>
            </a:r>
            <a:endParaRPr lang="en-IN" dirty="0"/>
          </a:p>
          <a:p>
            <a:endParaRPr lang="en-IN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CDA2145-41B7-406E-757F-455028FE0E64}"/>
              </a:ext>
            </a:extLst>
          </p:cNvPr>
          <p:cNvSpPr txBox="1">
            <a:spLocks/>
          </p:cNvSpPr>
          <p:nvPr/>
        </p:nvSpPr>
        <p:spPr>
          <a:xfrm>
            <a:off x="838200" y="252595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E2F445C-9CEF-EAF1-F056-EABF5EDD21D3}"/>
              </a:ext>
            </a:extLst>
          </p:cNvPr>
          <p:cNvSpPr txBox="1">
            <a:spLocks/>
          </p:cNvSpPr>
          <p:nvPr/>
        </p:nvSpPr>
        <p:spPr>
          <a:xfrm>
            <a:off x="838200" y="3789572"/>
            <a:ext cx="10515600" cy="1400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62528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959</TotalTime>
  <Words>631</Words>
  <Application>Microsoft Office PowerPoint</Application>
  <PresentationFormat>Widescreen</PresentationFormat>
  <Paragraphs>78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inherit</vt:lpstr>
      <vt:lpstr>Office Theme</vt:lpstr>
      <vt:lpstr>Lab 11</vt:lpstr>
      <vt:lpstr>Announcement</vt:lpstr>
      <vt:lpstr>Quiz 10 Review</vt:lpstr>
      <vt:lpstr>Quiz 10 Review</vt:lpstr>
      <vt:lpstr>Quiz 10 Review</vt:lpstr>
      <vt:lpstr>Quiz 10 Review</vt:lpstr>
      <vt:lpstr>End of Module Problem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2</dc:title>
  <dc:creator>Boomika Karuppaiah</dc:creator>
  <cp:lastModifiedBy>Boomika Karuppaiah</cp:lastModifiedBy>
  <cp:revision>19</cp:revision>
  <dcterms:created xsi:type="dcterms:W3CDTF">2023-09-06T19:08:53Z</dcterms:created>
  <dcterms:modified xsi:type="dcterms:W3CDTF">2023-11-18T00:48:01Z</dcterms:modified>
</cp:coreProperties>
</file>