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7" r:id="rId5"/>
    <p:sldId id="259" r:id="rId6"/>
    <p:sldId id="268" r:id="rId7"/>
    <p:sldId id="265" r:id="rId8"/>
    <p:sldId id="275" r:id="rId9"/>
    <p:sldId id="270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11817920-B035-4607-BE9F-B9DE62424888}"/>
    <pc:docChg chg="undo redo custSel addSld modSld">
      <pc:chgData name="Boomika Karuppaiah" userId="3f12a0000b74fade" providerId="LiveId" clId="{11817920-B035-4607-BE9F-B9DE62424888}" dt="2023-11-08T18:11:55.995" v="108" actId="20577"/>
      <pc:docMkLst>
        <pc:docMk/>
      </pc:docMkLst>
      <pc:sldChg chg="modSp mod">
        <pc:chgData name="Boomika Karuppaiah" userId="3f12a0000b74fade" providerId="LiveId" clId="{11817920-B035-4607-BE9F-B9DE62424888}" dt="2023-11-08T17:14:54.095" v="7"/>
        <pc:sldMkLst>
          <pc:docMk/>
          <pc:sldMk cId="1490069061" sldId="256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11817920-B035-4607-BE9F-B9DE62424888}" dt="2023-11-08T17:54:18.664" v="81" actId="27636"/>
        <pc:sldMkLst>
          <pc:docMk/>
          <pc:sldMk cId="1137892060" sldId="257"/>
        </pc:sldMkLst>
        <pc:spChg chg="mod">
          <ac:chgData name="Boomika Karuppaiah" userId="3f12a0000b74fade" providerId="LiveId" clId="{11817920-B035-4607-BE9F-B9DE62424888}" dt="2023-11-08T17:50:50.957" v="62"/>
          <ac:spMkLst>
            <pc:docMk/>
            <pc:sldMk cId="1137892060" sldId="257"/>
            <ac:spMk id="2" creationId="{0A7E28C3-ACAC-9B00-4EE1-F1432F02A1D6}"/>
          </ac:spMkLst>
        </pc:spChg>
        <pc:spChg chg="mod">
          <ac:chgData name="Boomika Karuppaiah" userId="3f12a0000b74fade" providerId="LiveId" clId="{11817920-B035-4607-BE9F-B9DE62424888}" dt="2023-11-08T17:54:18.664" v="81" actId="27636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11817920-B035-4607-BE9F-B9DE62424888}" dt="2023-11-08T17:52:47.092" v="73" actId="27636"/>
        <pc:sldMkLst>
          <pc:docMk/>
          <pc:sldMk cId="969919095" sldId="258"/>
        </pc:sldMkLst>
        <pc:spChg chg="mod">
          <ac:chgData name="Boomika Karuppaiah" userId="3f12a0000b74fade" providerId="LiveId" clId="{11817920-B035-4607-BE9F-B9DE62424888}" dt="2023-11-08T17:50:36.730" v="61" actId="20577"/>
          <ac:spMkLst>
            <pc:docMk/>
            <pc:sldMk cId="969919095" sldId="258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2:47.092" v="73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11817920-B035-4607-BE9F-B9DE62424888}" dt="2023-11-08T17:55:41.696" v="90" actId="20577"/>
        <pc:sldMkLst>
          <pc:docMk/>
          <pc:sldMk cId="4163963548" sldId="259"/>
        </pc:sldMkLst>
        <pc:spChg chg="mod">
          <ac:chgData name="Boomika Karuppaiah" userId="3f12a0000b74fade" providerId="LiveId" clId="{11817920-B035-4607-BE9F-B9DE62424888}" dt="2023-11-08T17:50:55.194" v="63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5:41.696" v="90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delSp modSp mod delDesignElem">
        <pc:chgData name="Boomika Karuppaiah" userId="3f12a0000b74fade" providerId="LiveId" clId="{11817920-B035-4607-BE9F-B9DE62424888}" dt="2023-11-08T17:17:32.320" v="45" actId="207"/>
        <pc:sldMkLst>
          <pc:docMk/>
          <pc:sldMk cId="1524360743" sldId="263"/>
        </pc:sldMkLst>
        <pc:spChg chg="mod">
          <ac:chgData name="Boomika Karuppaiah" userId="3f12a0000b74fade" providerId="LiveId" clId="{11817920-B035-4607-BE9F-B9DE62424888}" dt="2023-11-08T17:15:06.731" v="8" actId="1076"/>
          <ac:spMkLst>
            <pc:docMk/>
            <pc:sldMk cId="1524360743" sldId="263"/>
            <ac:spMk id="2" creationId="{EBDCEE99-0B31-8C9F-B53C-468579498E6F}"/>
          </ac:spMkLst>
        </pc:spChg>
        <pc:spChg chg="mod">
          <ac:chgData name="Boomika Karuppaiah" userId="3f12a0000b74fade" providerId="LiveId" clId="{11817920-B035-4607-BE9F-B9DE62424888}" dt="2023-11-08T17:17:32.320" v="45" actId="207"/>
          <ac:spMkLst>
            <pc:docMk/>
            <pc:sldMk cId="1524360743" sldId="263"/>
            <ac:spMk id="3" creationId="{89BD03F4-3023-8DC3-044D-DCD76211E77A}"/>
          </ac:spMkLst>
        </pc:spChg>
        <pc:spChg chg="del">
          <ac:chgData name="Boomika Karuppaiah" userId="3f12a0000b74fade" providerId="LiveId" clId="{11817920-B035-4607-BE9F-B9DE62424888}" dt="2023-11-08T17:14:45.168" v="5" actId="478"/>
          <ac:spMkLst>
            <pc:docMk/>
            <pc:sldMk cId="1524360743" sldId="263"/>
            <ac:spMk id="5" creationId="{94CF0D7D-BF1B-EF63-0DD0-BA34528FBD6B}"/>
          </ac:spMkLst>
        </pc:spChg>
        <pc:spChg chg="del">
          <ac:chgData name="Boomika Karuppaiah" userId="3f12a0000b74fade" providerId="LiveId" clId="{11817920-B035-4607-BE9F-B9DE62424888}" dt="2023-11-08T17:14:41.588" v="4" actId="478"/>
          <ac:spMkLst>
            <pc:docMk/>
            <pc:sldMk cId="1524360743" sldId="263"/>
            <ac:spMk id="6" creationId="{73E9B2DB-B24C-9365-EDF0-F4EE42B3CD00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38" creationId="{72D05657-94EE-4B2D-BC1B-A1D065063658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40" creationId="{7586665A-47B3-4AEE-BC94-15D89FF706B3}"/>
          </ac:spMkLst>
        </pc:spChg>
        <pc:picChg chg="del">
          <ac:chgData name="Boomika Karuppaiah" userId="3f12a0000b74fade" providerId="LiveId" clId="{11817920-B035-4607-BE9F-B9DE62424888}" dt="2023-11-08T17:14:37.114" v="3" actId="478"/>
          <ac:picMkLst>
            <pc:docMk/>
            <pc:sldMk cId="1524360743" sldId="263"/>
            <ac:picMk id="1026" creationId="{E9AFA0B3-D878-8A13-7759-4A1AF99A2387}"/>
          </ac:picMkLst>
        </pc:picChg>
        <pc:picChg chg="del">
          <ac:chgData name="Boomika Karuppaiah" userId="3f12a0000b74fade" providerId="LiveId" clId="{11817920-B035-4607-BE9F-B9DE62424888}" dt="2023-11-08T17:14:34.256" v="2" actId="478"/>
          <ac:picMkLst>
            <pc:docMk/>
            <pc:sldMk cId="1524360743" sldId="263"/>
            <ac:picMk id="1028" creationId="{DA7369AC-6F0E-7347-F8B3-6394A436D607}"/>
          </ac:picMkLst>
        </pc:picChg>
      </pc:sldChg>
      <pc:sldChg chg="modSp mod">
        <pc:chgData name="Boomika Karuppaiah" userId="3f12a0000b74fade" providerId="LiveId" clId="{11817920-B035-4607-BE9F-B9DE62424888}" dt="2023-11-08T18:11:52.160" v="107" actId="20577"/>
        <pc:sldMkLst>
          <pc:docMk/>
          <pc:sldMk cId="3716912165" sldId="265"/>
        </pc:sldMkLst>
        <pc:spChg chg="mod">
          <ac:chgData name="Boomika Karuppaiah" userId="3f12a0000b74fade" providerId="LiveId" clId="{11817920-B035-4607-BE9F-B9DE62424888}" dt="2023-11-08T18:11:52.160" v="107" actId="20577"/>
          <ac:spMkLst>
            <pc:docMk/>
            <pc:sldMk cId="3716912165" sldId="265"/>
            <ac:spMk id="2" creationId="{50AE83EB-D323-FDA4-C250-3023D5323620}"/>
          </ac:spMkLst>
        </pc:spChg>
      </pc:sldChg>
      <pc:sldChg chg="modSp">
        <pc:chgData name="Boomika Karuppaiah" userId="3f12a0000b74fade" providerId="LiveId" clId="{11817920-B035-4607-BE9F-B9DE62424888}" dt="2023-11-08T17:14:54.095" v="7"/>
        <pc:sldMkLst>
          <pc:docMk/>
          <pc:sldMk cId="1962528031" sldId="267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962528031" sldId="267"/>
            <ac:spMk id="2" creationId="{7EA85CF4-3D64-B957-D73D-4FF3DBC6396D}"/>
          </ac:spMkLst>
        </pc:spChg>
      </pc:sldChg>
      <pc:sldChg chg="modSp mod">
        <pc:chgData name="Boomika Karuppaiah" userId="3f12a0000b74fade" providerId="LiveId" clId="{11817920-B035-4607-BE9F-B9DE62424888}" dt="2023-11-08T17:57:12.312" v="96" actId="27636"/>
        <pc:sldMkLst>
          <pc:docMk/>
          <pc:sldMk cId="3421360743" sldId="268"/>
        </pc:sldMkLst>
        <pc:spChg chg="mod">
          <ac:chgData name="Boomika Karuppaiah" userId="3f12a0000b74fade" providerId="LiveId" clId="{11817920-B035-4607-BE9F-B9DE62424888}" dt="2023-11-08T17:50:59.084" v="64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7:12.312" v="96" actId="27636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11817920-B035-4607-BE9F-B9DE62424888}" dt="2023-11-08T18:11:55.995" v="108" actId="20577"/>
        <pc:sldMkLst>
          <pc:docMk/>
          <pc:sldMk cId="346086026" sldId="270"/>
        </pc:sldMkLst>
        <pc:spChg chg="mod">
          <ac:chgData name="Boomika Karuppaiah" userId="3f12a0000b74fade" providerId="LiveId" clId="{11817920-B035-4607-BE9F-B9DE62424888}" dt="2023-11-08T18:11:55.995" v="108" actId="20577"/>
          <ac:spMkLst>
            <pc:docMk/>
            <pc:sldMk cId="346086026" sldId="270"/>
            <ac:spMk id="2" creationId="{50AE83EB-D323-FDA4-C250-3023D5323620}"/>
          </ac:spMkLst>
        </pc:spChg>
      </pc:sldChg>
      <pc:sldChg chg="modSp add mod">
        <pc:chgData name="Boomika Karuppaiah" userId="3f12a0000b74fade" providerId="LiveId" clId="{11817920-B035-4607-BE9F-B9DE62424888}" dt="2023-11-08T17:59:48.582" v="106"/>
        <pc:sldMkLst>
          <pc:docMk/>
          <pc:sldMk cId="1003542538" sldId="271"/>
        </pc:sldMkLst>
        <pc:spChg chg="mod">
          <ac:chgData name="Boomika Karuppaiah" userId="3f12a0000b74fade" providerId="LiveId" clId="{11817920-B035-4607-BE9F-B9DE62424888}" dt="2023-11-08T17:57:28.044" v="98" actId="20577"/>
          <ac:spMkLst>
            <pc:docMk/>
            <pc:sldMk cId="1003542538" sldId="271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9:48.582" v="106"/>
          <ac:spMkLst>
            <pc:docMk/>
            <pc:sldMk cId="1003542538" sldId="271"/>
            <ac:spMk id="3" creationId="{1C6503F7-483C-DDE5-DB85-5C44FBBD1B3A}"/>
          </ac:spMkLst>
        </pc:spChg>
      </pc:sldChg>
      <pc:sldChg chg="modSp add mod">
        <pc:chgData name="Boomika Karuppaiah" userId="3f12a0000b74fade" providerId="LiveId" clId="{11817920-B035-4607-BE9F-B9DE62424888}" dt="2023-11-08T17:57:31.167" v="99" actId="20577"/>
        <pc:sldMkLst>
          <pc:docMk/>
          <pc:sldMk cId="3936985040" sldId="272"/>
        </pc:sldMkLst>
        <pc:spChg chg="mod">
          <ac:chgData name="Boomika Karuppaiah" userId="3f12a0000b74fade" providerId="LiveId" clId="{11817920-B035-4607-BE9F-B9DE62424888}" dt="2023-11-08T17:57:31.167" v="99" actId="20577"/>
          <ac:spMkLst>
            <pc:docMk/>
            <pc:sldMk cId="3936985040" sldId="272"/>
            <ac:spMk id="2" creationId="{0A7E28C3-ACAC-9B00-4EE1-F1432F02A1D6}"/>
          </ac:spMkLst>
        </pc:spChg>
      </pc:sldChg>
      <pc:sldChg chg="modSp add mod">
        <pc:chgData name="Boomika Karuppaiah" userId="3f12a0000b74fade" providerId="LiveId" clId="{11817920-B035-4607-BE9F-B9DE62424888}" dt="2023-11-08T17:57:33.976" v="100" actId="20577"/>
        <pc:sldMkLst>
          <pc:docMk/>
          <pc:sldMk cId="2654389018" sldId="273"/>
        </pc:sldMkLst>
        <pc:spChg chg="mod">
          <ac:chgData name="Boomika Karuppaiah" userId="3f12a0000b74fade" providerId="LiveId" clId="{11817920-B035-4607-BE9F-B9DE62424888}" dt="2023-11-08T17:57:33.976" v="100" actId="20577"/>
          <ac:spMkLst>
            <pc:docMk/>
            <pc:sldMk cId="2654389018" sldId="273"/>
            <ac:spMk id="2" creationId="{06D38333-BB9A-2433-C39F-3232563F503D}"/>
          </ac:spMkLst>
        </pc:spChg>
      </pc:sldChg>
      <pc:sldChg chg="modSp add mod">
        <pc:chgData name="Boomika Karuppaiah" userId="3f12a0000b74fade" providerId="LiveId" clId="{11817920-B035-4607-BE9F-B9DE62424888}" dt="2023-11-08T17:57:38.006" v="101" actId="20577"/>
        <pc:sldMkLst>
          <pc:docMk/>
          <pc:sldMk cId="428038107" sldId="274"/>
        </pc:sldMkLst>
        <pc:spChg chg="mod">
          <ac:chgData name="Boomika Karuppaiah" userId="3f12a0000b74fade" providerId="LiveId" clId="{11817920-B035-4607-BE9F-B9DE62424888}" dt="2023-11-08T17:57:38.006" v="101" actId="20577"/>
          <ac:spMkLst>
            <pc:docMk/>
            <pc:sldMk cId="428038107" sldId="274"/>
            <ac:spMk id="2" creationId="{06D38333-BB9A-2433-C39F-3232563F503D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CA3FE5E0-C7A5-4494-8F52-9692D2A27160}"/>
    <pc:docChg chg="custSel delSld modSld">
      <pc:chgData name="Boomika Karuppaiah" userId="3f12a0000b74fade" providerId="LiveId" clId="{CA3FE5E0-C7A5-4494-8F52-9692D2A27160}" dt="2023-11-11T01:42:49.277" v="58" actId="313"/>
      <pc:docMkLst>
        <pc:docMk/>
      </pc:docMkLst>
      <pc:sldChg chg="modSp mod">
        <pc:chgData name="Boomika Karuppaiah" userId="3f12a0000b74fade" providerId="LiveId" clId="{CA3FE5E0-C7A5-4494-8F52-9692D2A27160}" dt="2023-11-10T17:04:06.494" v="12" actId="20577"/>
        <pc:sldMkLst>
          <pc:docMk/>
          <pc:sldMk cId="1490069061" sldId="256"/>
        </pc:sldMkLst>
        <pc:spChg chg="mod">
          <ac:chgData name="Boomika Karuppaiah" userId="3f12a0000b74fade" providerId="LiveId" clId="{CA3FE5E0-C7A5-4494-8F52-9692D2A27160}" dt="2023-11-10T17:04:06.494" v="12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CA3FE5E0-C7A5-4494-8F52-9692D2A27160}" dt="2023-11-10T17:33:32.686" v="42" actId="20577"/>
        <pc:sldMkLst>
          <pc:docMk/>
          <pc:sldMk cId="1137892060" sldId="257"/>
        </pc:sldMkLst>
        <pc:spChg chg="mod">
          <ac:chgData name="Boomika Karuppaiah" userId="3f12a0000b74fade" providerId="LiveId" clId="{CA3FE5E0-C7A5-4494-8F52-9692D2A27160}" dt="2023-11-10T17:33:32.686" v="42" actId="20577"/>
          <ac:spMkLst>
            <pc:docMk/>
            <pc:sldMk cId="1137892060" sldId="257"/>
            <ac:spMk id="2" creationId="{0A7E28C3-ACAC-9B00-4EE1-F1432F02A1D6}"/>
          </ac:spMkLst>
        </pc:spChg>
        <pc:spChg chg="mod">
          <ac:chgData name="Boomika Karuppaiah" userId="3f12a0000b74fade" providerId="LiveId" clId="{CA3FE5E0-C7A5-4494-8F52-9692D2A27160}" dt="2023-11-10T17:07:25.572" v="22" actId="27636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CA3FE5E0-C7A5-4494-8F52-9692D2A27160}" dt="2023-11-10T17:33:29.273" v="41" actId="20577"/>
        <pc:sldMkLst>
          <pc:docMk/>
          <pc:sldMk cId="969919095" sldId="258"/>
        </pc:sldMkLst>
        <pc:spChg chg="mod">
          <ac:chgData name="Boomika Karuppaiah" userId="3f12a0000b74fade" providerId="LiveId" clId="{CA3FE5E0-C7A5-4494-8F52-9692D2A27160}" dt="2023-11-10T17:33:29.273" v="41" actId="20577"/>
          <ac:spMkLst>
            <pc:docMk/>
            <pc:sldMk cId="969919095" sldId="258"/>
            <ac:spMk id="2" creationId="{67514435-FFD1-950D-4755-EF06AD819A52}"/>
          </ac:spMkLst>
        </pc:spChg>
        <pc:spChg chg="mod">
          <ac:chgData name="Boomika Karuppaiah" userId="3f12a0000b74fade" providerId="LiveId" clId="{CA3FE5E0-C7A5-4494-8F52-9692D2A27160}" dt="2023-11-10T17:07:09.254" v="18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CA3FE5E0-C7A5-4494-8F52-9692D2A27160}" dt="2023-11-10T17:33:35.474" v="43" actId="20577"/>
        <pc:sldMkLst>
          <pc:docMk/>
          <pc:sldMk cId="4163963548" sldId="259"/>
        </pc:sldMkLst>
        <pc:spChg chg="mod">
          <ac:chgData name="Boomika Karuppaiah" userId="3f12a0000b74fade" providerId="LiveId" clId="{CA3FE5E0-C7A5-4494-8F52-9692D2A27160}" dt="2023-11-10T17:33:35.474" v="43" actId="20577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CA3FE5E0-C7A5-4494-8F52-9692D2A27160}" dt="2023-11-10T17:08:43.662" v="35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CA3FE5E0-C7A5-4494-8F52-9692D2A27160}" dt="2023-11-10T17:33:38.797" v="44" actId="20577"/>
        <pc:sldMkLst>
          <pc:docMk/>
          <pc:sldMk cId="3421360743" sldId="268"/>
        </pc:sldMkLst>
        <pc:spChg chg="mod">
          <ac:chgData name="Boomika Karuppaiah" userId="3f12a0000b74fade" providerId="LiveId" clId="{CA3FE5E0-C7A5-4494-8F52-9692D2A27160}" dt="2023-11-10T17:33:38.797" v="44" actId="20577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CA3FE5E0-C7A5-4494-8F52-9692D2A27160}" dt="2023-11-10T17:09:08.409" v="40"/>
          <ac:spMkLst>
            <pc:docMk/>
            <pc:sldMk cId="3421360743" sldId="268"/>
            <ac:spMk id="3" creationId="{6838BA17-5658-F58F-CBF4-E9F14F419E8A}"/>
          </ac:spMkLst>
        </pc:spChg>
      </pc:sldChg>
      <pc:sldChg chg="del">
        <pc:chgData name="Boomika Karuppaiah" userId="3f12a0000b74fade" providerId="LiveId" clId="{CA3FE5E0-C7A5-4494-8F52-9692D2A27160}" dt="2023-11-10T17:33:45.694" v="45" actId="47"/>
        <pc:sldMkLst>
          <pc:docMk/>
          <pc:sldMk cId="1003542538" sldId="271"/>
        </pc:sldMkLst>
      </pc:sldChg>
      <pc:sldChg chg="del">
        <pc:chgData name="Boomika Karuppaiah" userId="3f12a0000b74fade" providerId="LiveId" clId="{CA3FE5E0-C7A5-4494-8F52-9692D2A27160}" dt="2023-11-10T17:33:45.694" v="45" actId="47"/>
        <pc:sldMkLst>
          <pc:docMk/>
          <pc:sldMk cId="3936985040" sldId="272"/>
        </pc:sldMkLst>
      </pc:sldChg>
      <pc:sldChg chg="del">
        <pc:chgData name="Boomika Karuppaiah" userId="3f12a0000b74fade" providerId="LiveId" clId="{CA3FE5E0-C7A5-4494-8F52-9692D2A27160}" dt="2023-11-10T17:33:45.694" v="45" actId="47"/>
        <pc:sldMkLst>
          <pc:docMk/>
          <pc:sldMk cId="2654389018" sldId="273"/>
        </pc:sldMkLst>
      </pc:sldChg>
      <pc:sldChg chg="del">
        <pc:chgData name="Boomika Karuppaiah" userId="3f12a0000b74fade" providerId="LiveId" clId="{CA3FE5E0-C7A5-4494-8F52-9692D2A27160}" dt="2023-11-10T17:33:45.694" v="45" actId="47"/>
        <pc:sldMkLst>
          <pc:docMk/>
          <pc:sldMk cId="428038107" sldId="274"/>
        </pc:sldMkLst>
      </pc:sldChg>
      <pc:sldChg chg="modSp mod">
        <pc:chgData name="Boomika Karuppaiah" userId="3f12a0000b74fade" providerId="LiveId" clId="{CA3FE5E0-C7A5-4494-8F52-9692D2A27160}" dt="2023-11-11T01:42:49.277" v="58" actId="313"/>
        <pc:sldMkLst>
          <pc:docMk/>
          <pc:sldMk cId="2914806139" sldId="275"/>
        </pc:sldMkLst>
        <pc:spChg chg="mod">
          <ac:chgData name="Boomika Karuppaiah" userId="3f12a0000b74fade" providerId="LiveId" clId="{CA3FE5E0-C7A5-4494-8F52-9692D2A27160}" dt="2023-11-11T01:42:49.277" v="58" actId="313"/>
          <ac:spMkLst>
            <pc:docMk/>
            <pc:sldMk cId="2914806139" sldId="275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D9B96080-DCA3-4EFB-A1FF-7CC988725980}"/>
    <pc:docChg chg="undo custSel addSld delSld modSld">
      <pc:chgData name="Boomika Karuppaiah" userId="3f12a0000b74fade" providerId="LiveId" clId="{D9B96080-DCA3-4EFB-A1FF-7CC988725980}" dt="2023-11-01T19:52:24.124" v="918" actId="47"/>
      <pc:docMkLst>
        <pc:docMk/>
      </pc:docMkLst>
      <pc:sldChg chg="delSp modSp mod">
        <pc:chgData name="Boomika Karuppaiah" userId="3f12a0000b74fade" providerId="LiveId" clId="{D9B96080-DCA3-4EFB-A1FF-7CC988725980}" dt="2023-11-01T19:19:05.358" v="271" actId="478"/>
        <pc:sldMkLst>
          <pc:docMk/>
          <pc:sldMk cId="3716912165" sldId="265"/>
        </pc:sldMkLst>
        <pc:spChg chg="mod">
          <ac:chgData name="Boomika Karuppaiah" userId="3f12a0000b74fade" providerId="LiveId" clId="{D9B96080-DCA3-4EFB-A1FF-7CC988725980}" dt="2023-11-01T19:19:01.098" v="269" actId="27636"/>
          <ac:spMkLst>
            <pc:docMk/>
            <pc:sldMk cId="3716912165" sldId="265"/>
            <ac:spMk id="3" creationId="{50CFAFEA-FCCC-D54A-011E-59FF28458D19}"/>
          </ac:spMkLst>
        </pc:spChg>
        <pc:spChg chg="del mod">
          <ac:chgData name="Boomika Karuppaiah" userId="3f12a0000b74fade" providerId="LiveId" clId="{D9B96080-DCA3-4EFB-A1FF-7CC988725980}" dt="2023-11-01T19:19:05.358" v="271" actId="478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D9B96080-DCA3-4EFB-A1FF-7CC988725980}" dt="2023-11-01T19:29:11.862" v="750" actId="20577"/>
        <pc:sldMkLst>
          <pc:docMk/>
          <pc:sldMk cId="346086026" sldId="270"/>
        </pc:sldMkLst>
        <pc:spChg chg="mod">
          <ac:chgData name="Boomika Karuppaiah" userId="3f12a0000b74fade" providerId="LiveId" clId="{D9B96080-DCA3-4EFB-A1FF-7CC988725980}" dt="2023-11-01T19:29:11.862" v="75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addSp delSp modSp add del mod">
        <pc:chgData name="Boomika Karuppaiah" userId="3f12a0000b74fade" providerId="LiveId" clId="{D9B96080-DCA3-4EFB-A1FF-7CC988725980}" dt="2023-11-01T19:52:24.124" v="918" actId="47"/>
        <pc:sldMkLst>
          <pc:docMk/>
          <pc:sldMk cId="3331166727" sldId="271"/>
        </pc:sldMkLst>
        <pc:spChg chg="del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2" creationId="{50AE83EB-D323-FDA4-C250-3023D5323620}"/>
          </ac:spMkLst>
        </pc:spChg>
        <pc:spChg chg="del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3" creationId="{50CFAFEA-FCCC-D54A-011E-59FF28458D19}"/>
          </ac:spMkLst>
        </pc:spChg>
        <pc:spChg chg="add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5" creationId="{BDBD0707-3573-B324-0AAA-CBE2CB7255E1}"/>
          </ac:spMkLst>
        </pc:spChg>
        <pc:spChg chg="add mod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7" creationId="{C715C276-4E31-1273-652A-8E204FD265AA}"/>
          </ac:spMkLst>
        </pc:spChg>
      </pc:sldChg>
    </pc:docChg>
  </pc:docChgLst>
  <pc:docChgLst>
    <pc:chgData name="Boomika Karuppaiah" userId="3f12a0000b74fade" providerId="LiveId" clId="{F4D3A6BC-3E80-426B-AE57-C7AE642979EB}"/>
    <pc:docChg chg="undo redo custSel addSld delSld modSld sldOrd">
      <pc:chgData name="Boomika Karuppaiah" userId="3f12a0000b74fade" providerId="LiveId" clId="{F4D3A6BC-3E80-426B-AE57-C7AE642979EB}" dt="2023-10-26T00:07:10.695" v="2730" actId="20577"/>
      <pc:docMkLst>
        <pc:docMk/>
      </pc:docMkLst>
      <pc:sldChg chg="modSp mod">
        <pc:chgData name="Boomika Karuppaiah" userId="3f12a0000b74fade" providerId="LiveId" clId="{F4D3A6BC-3E80-426B-AE57-C7AE642979EB}" dt="2023-10-25T15:52:32.071" v="20" actId="20577"/>
        <pc:sldMkLst>
          <pc:docMk/>
          <pc:sldMk cId="1137892060" sldId="257"/>
        </pc:sldMkLst>
        <pc:spChg chg="mod">
          <ac:chgData name="Boomika Karuppaiah" userId="3f12a0000b74fade" providerId="LiveId" clId="{F4D3A6BC-3E80-426B-AE57-C7AE642979EB}" dt="2023-10-25T15:52:32.071" v="2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5:53:24.945" v="49" actId="20577"/>
        <pc:sldMkLst>
          <pc:docMk/>
          <pc:sldMk cId="969919095" sldId="258"/>
        </pc:sldMkLst>
        <pc:spChg chg="mod">
          <ac:chgData name="Boomika Karuppaiah" userId="3f12a0000b74fade" providerId="LiveId" clId="{F4D3A6BC-3E80-426B-AE57-C7AE642979EB}" dt="2023-10-25T15:53:24.945" v="49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5:55:42.908" v="84" actId="20577"/>
        <pc:sldMkLst>
          <pc:docMk/>
          <pc:sldMk cId="4163963548" sldId="259"/>
        </pc:sldMkLst>
        <pc:spChg chg="mod">
          <ac:chgData name="Boomika Karuppaiah" userId="3f12a0000b74fade" providerId="LiveId" clId="{F4D3A6BC-3E80-426B-AE57-C7AE642979EB}" dt="2023-10-25T15:55:42.908" v="84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2:49.526" v="161" actId="20577"/>
        <pc:sldMkLst>
          <pc:docMk/>
          <pc:sldMk cId="1063019941" sldId="260"/>
        </pc:sldMkLst>
        <pc:spChg chg="mod">
          <ac:chgData name="Boomika Karuppaiah" userId="3f12a0000b74fade" providerId="LiveId" clId="{F4D3A6BC-3E80-426B-AE57-C7AE642979EB}" dt="2023-10-25T16:02:49.526" v="161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6:02:10.373" v="141" actId="20577"/>
        <pc:sldMkLst>
          <pc:docMk/>
          <pc:sldMk cId="2291933791" sldId="261"/>
        </pc:sldMkLst>
        <pc:spChg chg="mod">
          <ac:chgData name="Boomika Karuppaiah" userId="3f12a0000b74fade" providerId="LiveId" clId="{F4D3A6BC-3E80-426B-AE57-C7AE642979EB}" dt="2023-10-25T16:02:10.373" v="141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6:03:54.670" v="189" actId="20577"/>
        <pc:sldMkLst>
          <pc:docMk/>
          <pc:sldMk cId="3319488124" sldId="262"/>
        </pc:sldMkLst>
        <pc:spChg chg="mod">
          <ac:chgData name="Boomika Karuppaiah" userId="3f12a0000b74fade" providerId="LiveId" clId="{F4D3A6BC-3E80-426B-AE57-C7AE642979EB}" dt="2023-10-25T16:03:54.670" v="189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addSp modSp mod">
        <pc:chgData name="Boomika Karuppaiah" userId="3f12a0000b74fade" providerId="LiveId" clId="{F4D3A6BC-3E80-426B-AE57-C7AE642979EB}" dt="2023-10-25T18:24:44.423" v="2713" actId="20577"/>
        <pc:sldMkLst>
          <pc:docMk/>
          <pc:sldMk cId="3716912165" sldId="265"/>
        </pc:sldMkLst>
        <pc:spChg chg="mod">
          <ac:chgData name="Boomika Karuppaiah" userId="3f12a0000b74fade" providerId="LiveId" clId="{F4D3A6BC-3E80-426B-AE57-C7AE642979EB}" dt="2023-10-25T16:04:55.498" v="200" actId="6549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F4D3A6BC-3E80-426B-AE57-C7AE642979EB}" dt="2023-10-25T18:24:34.254" v="2700" actId="313"/>
          <ac:spMkLst>
            <pc:docMk/>
            <pc:sldMk cId="3716912165" sldId="265"/>
            <ac:spMk id="3" creationId="{50CFAFEA-FCCC-D54A-011E-59FF28458D19}"/>
          </ac:spMkLst>
        </pc:spChg>
        <pc:spChg chg="add mod">
          <ac:chgData name="Boomika Karuppaiah" userId="3f12a0000b74fade" providerId="LiveId" clId="{F4D3A6BC-3E80-426B-AE57-C7AE642979EB}" dt="2023-10-25T18:24:44.423" v="2713" actId="20577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F4D3A6BC-3E80-426B-AE57-C7AE642979EB}" dt="2023-10-25T15:59:24.663" v="117" actId="403"/>
        <pc:sldMkLst>
          <pc:docMk/>
          <pc:sldMk cId="3421360743" sldId="268"/>
        </pc:sldMkLst>
        <pc:spChg chg="mod">
          <ac:chgData name="Boomika Karuppaiah" userId="3f12a0000b74fade" providerId="LiveId" clId="{F4D3A6BC-3E80-426B-AE57-C7AE642979EB}" dt="2023-10-25T15:59:24.663" v="117" actId="403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5:18.823" v="216" actId="1076"/>
        <pc:sldMkLst>
          <pc:docMk/>
          <pc:sldMk cId="3734514517" sldId="269"/>
        </pc:sldMkLst>
        <pc:spChg chg="mod">
          <ac:chgData name="Boomika Karuppaiah" userId="3f12a0000b74fade" providerId="LiveId" clId="{F4D3A6BC-3E80-426B-AE57-C7AE642979EB}" dt="2023-10-25T16:05:18.823" v="216" actId="1076"/>
          <ac:spMkLst>
            <pc:docMk/>
            <pc:sldMk cId="3734514517" sldId="269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F4D3A6BC-3E80-426B-AE57-C7AE642979EB}" dt="2023-10-26T00:07:10.695" v="2730" actId="20577"/>
        <pc:sldMkLst>
          <pc:docMk/>
          <pc:sldMk cId="346086026" sldId="270"/>
        </pc:sldMkLst>
        <pc:spChg chg="mod">
          <ac:chgData name="Boomika Karuppaiah" userId="3f12a0000b74fade" providerId="LiveId" clId="{F4D3A6BC-3E80-426B-AE57-C7AE642979EB}" dt="2023-10-26T00:07:10.695" v="273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del">
        <pc:chgData name="Boomika Karuppaiah" userId="3f12a0000b74fade" providerId="LiveId" clId="{F4D3A6BC-3E80-426B-AE57-C7AE642979EB}" dt="2023-10-25T15:55:07.487" v="63" actId="47"/>
        <pc:sldMkLst>
          <pc:docMk/>
          <pc:sldMk cId="996768458" sldId="270"/>
        </pc:sldMkLst>
      </pc:sldChg>
      <pc:sldChg chg="del">
        <pc:chgData name="Boomika Karuppaiah" userId="3f12a0000b74fade" providerId="LiveId" clId="{F4D3A6BC-3E80-426B-AE57-C7AE642979EB}" dt="2023-10-25T16:03:24.702" v="166" actId="47"/>
        <pc:sldMkLst>
          <pc:docMk/>
          <pc:sldMk cId="1029394411" sldId="271"/>
        </pc:sldMkLst>
      </pc:sldChg>
      <pc:sldChg chg="add del ord">
        <pc:chgData name="Boomika Karuppaiah" userId="3f12a0000b74fade" providerId="LiveId" clId="{F4D3A6BC-3E80-426B-AE57-C7AE642979EB}" dt="2023-10-25T18:21:03.579" v="2655" actId="47"/>
        <pc:sldMkLst>
          <pc:docMk/>
          <pc:sldMk cId="3430483686" sldId="271"/>
        </pc:sldMkLst>
      </pc:sldChg>
      <pc:sldChg chg="del">
        <pc:chgData name="Boomika Karuppaiah" userId="3f12a0000b74fade" providerId="LiveId" clId="{F4D3A6BC-3E80-426B-AE57-C7AE642979EB}" dt="2023-10-25T16:56:30.612" v="217" actId="47"/>
        <pc:sldMkLst>
          <pc:docMk/>
          <pc:sldMk cId="2141575168" sldId="272"/>
        </pc:sldMkLst>
      </pc:sldChg>
      <pc:sldChg chg="del">
        <pc:chgData name="Boomika Karuppaiah" userId="3f12a0000b74fade" providerId="LiveId" clId="{F4D3A6BC-3E80-426B-AE57-C7AE642979EB}" dt="2023-10-25T16:56:32.647" v="218" actId="47"/>
        <pc:sldMkLst>
          <pc:docMk/>
          <pc:sldMk cId="1344516146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2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56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393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42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391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4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987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01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04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18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47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1/module1.4.html#problem-1.4.1-10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actice-problems/f23/problems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33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Abdulrahman</a:t>
            </a:r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Whale watcher</a:t>
            </a:r>
            <a:endParaRPr lang="en-IN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43" y="257584"/>
            <a:ext cx="7363990" cy="1325563"/>
          </a:xfrm>
        </p:spPr>
        <p:txBody>
          <a:bodyPr>
            <a:normAutofit/>
          </a:bodyPr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067" y="1489484"/>
            <a:ext cx="11549669" cy="4351338"/>
          </a:xfrm>
        </p:spPr>
        <p:txBody>
          <a:bodyPr>
            <a:normAutofit fontScale="92500" lnSpcReduction="20000"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1.4 </a:t>
            </a:r>
            <a:r>
              <a:rPr lang="en-US" dirty="0">
                <a:solidFill>
                  <a:srgbClr val="002060"/>
                </a:solidFill>
                <a:latin typeface="inherit"/>
              </a:rPr>
              <a:t>and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2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12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Nov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2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available.</a:t>
            </a:r>
          </a:p>
          <a:p>
            <a:pPr fontAlgn="base"/>
            <a:r>
              <a:rPr lang="en-US" dirty="0">
                <a:latin typeface="inherit"/>
              </a:rPr>
              <a:t>Mid-course survey: 88.5% of class responded, less than the 90% threshold</a:t>
            </a:r>
          </a:p>
          <a:p>
            <a:pPr lvl="1" fontAlgn="base"/>
            <a:r>
              <a:rPr lang="en-US" dirty="0">
                <a:latin typeface="inherit"/>
              </a:rPr>
              <a:t>Professor  will round up and apply +1% extra credit to the final weighted average for the entire class </a:t>
            </a:r>
            <a:r>
              <a:rPr lang="en-US" dirty="0">
                <a:latin typeface="inherit"/>
                <a:sym typeface="Wingdings" panose="05000000000000000000" pitchFamily="2" charset="2"/>
              </a:rPr>
              <a:t></a:t>
            </a:r>
            <a:endParaRPr lang="en-US" dirty="0">
              <a:latin typeface="inherit"/>
            </a:endParaRPr>
          </a:p>
          <a:p>
            <a:pPr fontAlgn="base"/>
            <a:r>
              <a:rPr lang="en-US" b="0" i="0" dirty="0">
                <a:effectLst/>
                <a:latin typeface="inherit"/>
              </a:rPr>
              <a:t>More Office hours added, check the schedule. Ed and the website duplicate the schedule.</a:t>
            </a:r>
          </a:p>
          <a:p>
            <a:pPr fontAlgn="base"/>
            <a:r>
              <a:rPr lang="en-US" dirty="0">
                <a:solidFill>
                  <a:srgbClr val="0070C0"/>
                </a:solidFill>
              </a:rPr>
              <a:t>Final Exam </a:t>
            </a:r>
            <a:r>
              <a:rPr lang="en-US" dirty="0">
                <a:solidFill>
                  <a:srgbClr val="002060"/>
                </a:solidFill>
              </a:rPr>
              <a:t>is</a:t>
            </a:r>
            <a:r>
              <a:rPr lang="en-US" dirty="0">
                <a:solidFill>
                  <a:srgbClr val="0070C0"/>
                </a:solidFill>
              </a:rPr>
              <a:t> 18 Dec </a:t>
            </a:r>
            <a:r>
              <a:rPr lang="en-US" dirty="0">
                <a:solidFill>
                  <a:srgbClr val="002060"/>
                </a:solidFill>
              </a:rPr>
              <a:t>at</a:t>
            </a:r>
            <a:r>
              <a:rPr lang="en-US" dirty="0">
                <a:solidFill>
                  <a:srgbClr val="0070C0"/>
                </a:solidFill>
              </a:rPr>
              <a:t> 5:20 PM EST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One page (8.5x11" or A4, front and back) of notes is permitted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Other than the one page of notes: closed book, closed note.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Making your own notes is the best approach!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Must pass final exam to pass class.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straight_ahead</a:t>
            </a:r>
            <a:r>
              <a:rPr lang="en-US" dirty="0"/>
              <a:t>(a, b):</a:t>
            </a:r>
          </a:p>
          <a:p>
            <a:pPr marL="0" indent="0">
              <a:buNone/>
            </a:pPr>
            <a:r>
              <a:rPr lang="en-US" dirty="0"/>
              <a:t>    if a &gt; b:</a:t>
            </a:r>
          </a:p>
          <a:p>
            <a:pPr marL="0" indent="0">
              <a:buNone/>
            </a:pPr>
            <a:r>
              <a:rPr lang="en-US" dirty="0"/>
              <a:t>        return a == b</a:t>
            </a:r>
          </a:p>
          <a:p>
            <a:pPr marL="0" indent="0">
              <a:buNone/>
            </a:pPr>
            <a:r>
              <a:rPr lang="en-US" dirty="0"/>
              <a:t>    return b != 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 = 2</a:t>
            </a:r>
          </a:p>
          <a:p>
            <a:pPr marL="0" indent="0">
              <a:buNone/>
            </a:pPr>
            <a:r>
              <a:rPr lang="en-US" dirty="0"/>
              <a:t>x = </a:t>
            </a:r>
            <a:r>
              <a:rPr lang="en-US" dirty="0" err="1"/>
              <a:t>straight_ahead</a:t>
            </a:r>
            <a:r>
              <a:rPr lang="en-US" dirty="0"/>
              <a:t>(x, 3)</a:t>
            </a:r>
          </a:p>
          <a:p>
            <a:pPr marL="0" indent="0">
              <a:buNone/>
            </a:pPr>
            <a:r>
              <a:rPr lang="en-US" dirty="0"/>
              <a:t>print(x)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453" y="1467852"/>
            <a:ext cx="9731542" cy="53901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Write a function. You can call it whatever you'd like. Your function should take two arguments. Call them whatever you'd like.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If the arguments are both numbers (</a:t>
            </a:r>
            <a:r>
              <a:rPr lang="en-US" dirty="0" err="1"/>
              <a:t>ints</a:t>
            </a:r>
            <a:r>
              <a:rPr lang="en-US" dirty="0"/>
              <a:t> or floats), return the sum of the arguments</a:t>
            </a:r>
          </a:p>
          <a:p>
            <a:pPr marL="0" indent="0">
              <a:buNone/>
            </a:pPr>
            <a:r>
              <a:rPr lang="en-US" dirty="0"/>
              <a:t>- If the arguments are both strings, return the strings concatenated to each other (order doesn't matter)</a:t>
            </a:r>
          </a:p>
          <a:p>
            <a:pPr marL="0" indent="0">
              <a:buNone/>
            </a:pPr>
            <a:r>
              <a:rPr lang="en-US" dirty="0"/>
              <a:t>- If the arguments are both lists, return the lists concatenated to each other (order doesn't matter)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arguments could be *any of* </a:t>
            </a:r>
            <a:r>
              <a:rPr lang="en-US" dirty="0" err="1"/>
              <a:t>ints</a:t>
            </a:r>
            <a:r>
              <a:rPr lang="en-US" dirty="0"/>
              <a:t>, floats, strings, or lists, but that arguments they will always both be the same type.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>
                <a:solidFill>
                  <a:srgbClr val="0070C0"/>
                </a:solidFill>
              </a:rPr>
              <a:t>def xok(q, w):</a:t>
            </a:r>
          </a:p>
          <a:p>
            <a:pPr marL="0" indent="0">
              <a:buNone/>
            </a:pPr>
            <a:r>
              <a:rPr lang="pl-PL" dirty="0">
                <a:solidFill>
                  <a:srgbClr val="0070C0"/>
                </a:solidFill>
              </a:rPr>
              <a:t>    return q + w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Write a function. You can call it whatever you'd like. Your function should take two arguments. Call them whatever you'd like. Both arguments will be Boolean variables.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If the arguments are both True, return False</a:t>
            </a:r>
          </a:p>
          <a:p>
            <a:pPr marL="0" indent="0">
              <a:buNone/>
            </a:pPr>
            <a:r>
              <a:rPr lang="en-US" dirty="0"/>
              <a:t>- If the arguments are both False, return True</a:t>
            </a:r>
          </a:p>
          <a:p>
            <a:pPr marL="0" indent="0">
              <a:buNone/>
            </a:pPr>
            <a:r>
              <a:rPr lang="en-US" dirty="0"/>
              <a:t>- If either argument is True and the other is False, return 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def </a:t>
            </a:r>
            <a:r>
              <a:rPr lang="en-US" dirty="0" err="1">
                <a:solidFill>
                  <a:srgbClr val="0070C0"/>
                </a:solidFill>
              </a:rPr>
              <a:t>func_name</a:t>
            </a:r>
            <a:r>
              <a:rPr lang="en-US" dirty="0">
                <a:solidFill>
                  <a:srgbClr val="0070C0"/>
                </a:solidFill>
              </a:rPr>
              <a:t>(x, y):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return not (x or y)</a:t>
            </a:r>
          </a:p>
          <a:p>
            <a:pPr marL="0" indent="0">
              <a:buNone/>
            </a:pPr>
            <a:r>
              <a:rPr lang="en-US" dirty="0"/>
              <a:t>also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def </a:t>
            </a:r>
            <a:r>
              <a:rPr lang="en-US" dirty="0" err="1">
                <a:solidFill>
                  <a:srgbClr val="0070C0"/>
                </a:solidFill>
              </a:rPr>
              <a:t>func_name</a:t>
            </a:r>
            <a:r>
              <a:rPr lang="en-US" dirty="0">
                <a:solidFill>
                  <a:srgbClr val="0070C0"/>
                </a:solidFill>
              </a:rPr>
              <a:t>(x, y):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return not x and not 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also</a:t>
            </a:r>
          </a:p>
          <a:p>
            <a:pPr marL="0" indent="0">
              <a:buNone/>
            </a:pPr>
            <a:r>
              <a:rPr lang="en-US" dirty="0"/>
              <a:t>a lot of other things</a:t>
            </a:r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10695317" cy="55821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400" dirty="0"/>
              <a:t>Write a function. You can call it whatever you'd like. Your function should take one argument. Call it whatever you'd like.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- For this problem, assume the argument will *always* be a positive integer</a:t>
            </a:r>
          </a:p>
          <a:p>
            <a:pPr marL="0" indent="0">
              <a:buNone/>
            </a:pPr>
            <a:r>
              <a:rPr lang="en-US" sz="2400" dirty="0"/>
              <a:t>- Determine if the integer is odd</a:t>
            </a:r>
          </a:p>
          <a:p>
            <a:pPr marL="0" indent="0">
              <a:buNone/>
            </a:pPr>
            <a:r>
              <a:rPr lang="en-US" sz="2400" dirty="0"/>
              <a:t>  - If it is odd, return True</a:t>
            </a:r>
          </a:p>
          <a:p>
            <a:pPr marL="0" indent="0">
              <a:buNone/>
            </a:pPr>
            <a:r>
              <a:rPr lang="en-US" sz="2400" dirty="0"/>
              <a:t>  - Otherwise, return False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*Hint:* A number `x` evenly divides by a number `y` if `x % y == 0`.  For instance, you can check if a number `x` is odd with the expression `x % 2 != 0` - you are checking here if `x` does *not* evenly divide by 2.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def </a:t>
            </a:r>
            <a:r>
              <a:rPr lang="en-US" sz="2400" dirty="0" err="1">
                <a:solidFill>
                  <a:srgbClr val="0070C0"/>
                </a:solidFill>
              </a:rPr>
              <a:t>func</a:t>
            </a:r>
            <a:r>
              <a:rPr lang="en-US" sz="2400" dirty="0">
                <a:solidFill>
                  <a:srgbClr val="0070C0"/>
                </a:solidFill>
              </a:rPr>
              <a:t>(v):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if v % 2 == 1: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    return True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1081084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break: </a:t>
            </a:r>
            <a:r>
              <a:rPr lang="en-US" dirty="0">
                <a:latin typeface="inherit"/>
              </a:rPr>
              <a:t>used to break out of loop</a:t>
            </a:r>
            <a:endParaRPr lang="en-US" sz="2400" dirty="0">
              <a:latin typeface="inherit"/>
            </a:endParaRPr>
          </a:p>
          <a:p>
            <a:pPr marL="0" indent="0" algn="l" fontAlgn="base">
              <a:buNone/>
            </a:pPr>
            <a:r>
              <a:rPr lang="en-US" sz="1800" b="0" i="0" dirty="0">
                <a:effectLst/>
                <a:latin typeface="inherit"/>
              </a:rPr>
              <a:t>	</a:t>
            </a:r>
            <a:r>
              <a:rPr lang="en-US" sz="2800" b="0" i="0" dirty="0" err="1">
                <a:effectLst/>
                <a:latin typeface="inherit"/>
              </a:rPr>
              <a:t>Eg</a:t>
            </a:r>
            <a:r>
              <a:rPr lang="en-US" sz="2800" b="0" i="0" dirty="0">
                <a:effectLst/>
                <a:latin typeface="inherit"/>
              </a:rPr>
              <a:t>:</a:t>
            </a:r>
          </a:p>
          <a:p>
            <a:pPr marL="0" indent="0" algn="l" fontAlgn="base">
              <a:buNone/>
            </a:pPr>
            <a:r>
              <a:rPr lang="en-US" sz="2800" dirty="0">
                <a:latin typeface="inherit"/>
              </a:rPr>
              <a:t>		for </a:t>
            </a:r>
            <a:r>
              <a:rPr lang="en-US" sz="2800" dirty="0" err="1">
                <a:latin typeface="inherit"/>
              </a:rPr>
              <a:t>i</a:t>
            </a:r>
            <a:r>
              <a:rPr lang="en-US" sz="2800" dirty="0">
                <a:latin typeface="inherit"/>
              </a:rPr>
              <a:t> in range(10):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inherit"/>
              </a:rPr>
              <a:t>			if </a:t>
            </a:r>
            <a:r>
              <a:rPr lang="en-US" sz="2800" dirty="0" err="1">
                <a:latin typeface="inherit"/>
              </a:rPr>
              <a:t>i</a:t>
            </a:r>
            <a:r>
              <a:rPr lang="en-US" sz="2800" b="0" i="0" dirty="0">
                <a:effectLst/>
                <a:latin typeface="inherit"/>
              </a:rPr>
              <a:t> &lt; 4:</a:t>
            </a:r>
          </a:p>
          <a:p>
            <a:pPr marL="0" indent="0" algn="l" fontAlgn="base">
              <a:buNone/>
            </a:pPr>
            <a:r>
              <a:rPr lang="en-US" sz="2800" dirty="0">
                <a:latin typeface="inherit"/>
              </a:rPr>
              <a:t>				print(</a:t>
            </a:r>
            <a:r>
              <a:rPr lang="en-US" sz="2800" dirty="0" err="1">
                <a:latin typeface="inherit"/>
              </a:rPr>
              <a:t>i</a:t>
            </a:r>
            <a:r>
              <a:rPr lang="en-US" sz="2800" dirty="0">
                <a:latin typeface="inherit"/>
              </a:rPr>
              <a:t>, end=“ ”)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inherit"/>
              </a:rPr>
              <a:t>			else:</a:t>
            </a:r>
          </a:p>
          <a:p>
            <a:pPr marL="0" indent="0" algn="l" fontAlgn="base">
              <a:buNone/>
            </a:pPr>
            <a:r>
              <a:rPr lang="en-US" sz="2800" dirty="0">
                <a:latin typeface="inherit"/>
              </a:rPr>
              <a:t>				break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inherit"/>
              </a:rPr>
              <a:t>		# This only prints 0 1 2 3 , loop breaks when else condition is 		# encountered here due to break statement </a:t>
            </a:r>
            <a:endParaRPr lang="en-US" sz="1800" b="0" i="0" dirty="0">
              <a:effectLst/>
              <a:latin typeface="inherit"/>
            </a:endParaRPr>
          </a:p>
          <a:p>
            <a:pPr marL="0" indent="0" algn="l" fontAlgn="base">
              <a:buNone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030A0"/>
                </a:solidFill>
                <a:latin typeface="inherit"/>
              </a:rPr>
              <a:t>I/O: </a:t>
            </a:r>
            <a:endParaRPr lang="en-US" sz="3200" dirty="0">
              <a:latin typeface="inherit"/>
            </a:endParaRPr>
          </a:p>
          <a:p>
            <a:pPr lvl="1" fontAlgn="base"/>
            <a:r>
              <a:rPr lang="en-US" sz="2800" dirty="0">
                <a:latin typeface="inherit"/>
              </a:rPr>
              <a:t>Opening file Syntax:</a:t>
            </a:r>
          </a:p>
          <a:p>
            <a:pPr marL="457200" lvl="1" indent="0" fontAlgn="base">
              <a:buNone/>
            </a:pPr>
            <a:r>
              <a:rPr lang="en-US" sz="2800" dirty="0">
                <a:latin typeface="inherit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inherit"/>
              </a:rPr>
              <a:t>with open(&lt;filename&gt;,&lt;mode&gt;) as &lt;file variable&gt;:</a:t>
            </a:r>
          </a:p>
          <a:p>
            <a:pPr marL="457200" lvl="1" indent="0" fontAlgn="base">
              <a:buNone/>
            </a:pPr>
            <a:r>
              <a:rPr lang="en-US" sz="2800" dirty="0">
                <a:solidFill>
                  <a:srgbClr val="0070C0"/>
                </a:solidFill>
                <a:latin typeface="inherit"/>
              </a:rPr>
              <a:t>	</a:t>
            </a:r>
          </a:p>
          <a:p>
            <a:pPr marL="457200" lvl="1" indent="0" fontAlgn="base">
              <a:buNone/>
            </a:pPr>
            <a:r>
              <a:rPr lang="en-US" sz="2800" dirty="0">
                <a:solidFill>
                  <a:srgbClr val="0070C0"/>
                </a:solidFill>
                <a:latin typeface="inherit"/>
              </a:rPr>
              <a:t>	</a:t>
            </a:r>
            <a:r>
              <a:rPr lang="en-US" sz="2800" dirty="0">
                <a:latin typeface="inherit"/>
              </a:rPr>
              <a:t>mode: </a:t>
            </a:r>
          </a:p>
          <a:p>
            <a:pPr lvl="2" fontAlgn="base"/>
            <a:r>
              <a:rPr lang="en-US" sz="2400" dirty="0">
                <a:latin typeface="inherit"/>
              </a:rPr>
              <a:t>‘r’: read</a:t>
            </a:r>
          </a:p>
          <a:p>
            <a:pPr lvl="2" fontAlgn="base"/>
            <a:r>
              <a:rPr lang="en-US" sz="2400" dirty="0">
                <a:latin typeface="inherit"/>
              </a:rPr>
              <a:t>‘w’: write</a:t>
            </a:r>
          </a:p>
          <a:p>
            <a:pPr lvl="1" fontAlgn="base"/>
            <a:r>
              <a:rPr lang="en-US" sz="2800" dirty="0">
                <a:solidFill>
                  <a:srgbClr val="0070C0"/>
                </a:solidFill>
                <a:latin typeface="inherit"/>
              </a:rPr>
              <a:t>&lt;file variable&gt;.read() :  </a:t>
            </a:r>
            <a:r>
              <a:rPr lang="en-US" sz="2800" b="0" i="0" dirty="0">
                <a:solidFill>
                  <a:srgbClr val="373A3C"/>
                </a:solidFill>
                <a:effectLst/>
                <a:latin typeface="Source Sans Pro" panose="020B0503030403020204" pitchFamily="34" charset="0"/>
              </a:rPr>
              <a:t>all the lines are returned as a </a:t>
            </a:r>
            <a:r>
              <a:rPr lang="en-US" sz="2800" b="0" i="1" dirty="0">
                <a:solidFill>
                  <a:srgbClr val="373A3C"/>
                </a:solidFill>
                <a:effectLst/>
                <a:latin typeface="Source Sans Pro" panose="020B0503030403020204" pitchFamily="34" charset="0"/>
              </a:rPr>
              <a:t>single string </a:t>
            </a:r>
            <a:r>
              <a:rPr lang="en-US" sz="2800" b="0" dirty="0">
                <a:solidFill>
                  <a:srgbClr val="373A3C"/>
                </a:solidFill>
                <a:effectLst/>
                <a:latin typeface="Source Sans Pro" panose="020B0503030403020204" pitchFamily="34" charset="0"/>
              </a:rPr>
              <a:t>(in read mode)</a:t>
            </a:r>
          </a:p>
          <a:p>
            <a:pPr lvl="1" fontAlgn="base"/>
            <a:r>
              <a:rPr lang="en-US" sz="2800" dirty="0">
                <a:solidFill>
                  <a:srgbClr val="0070C0"/>
                </a:solidFill>
                <a:latin typeface="Source Sans Pro" panose="020B0503030403020204" pitchFamily="34" charset="0"/>
              </a:rPr>
              <a:t>&lt;file variable&gt;.</a:t>
            </a:r>
            <a:r>
              <a:rPr lang="en-US" sz="2800" dirty="0" err="1">
                <a:solidFill>
                  <a:srgbClr val="0070C0"/>
                </a:solidFill>
                <a:latin typeface="Source Sans Pro" panose="020B0503030403020204" pitchFamily="34" charset="0"/>
              </a:rPr>
              <a:t>readline</a:t>
            </a:r>
            <a:r>
              <a:rPr lang="en-US" sz="2800" dirty="0">
                <a:solidFill>
                  <a:srgbClr val="0070C0"/>
                </a:solidFill>
                <a:latin typeface="Source Sans Pro" panose="020B0503030403020204" pitchFamily="34" charset="0"/>
              </a:rPr>
              <a:t>() </a:t>
            </a:r>
            <a:r>
              <a:rPr lang="en-US" sz="2800" dirty="0">
                <a:solidFill>
                  <a:srgbClr val="373A3C"/>
                </a:solidFill>
                <a:latin typeface="Source Sans Pro" panose="020B0503030403020204" pitchFamily="34" charset="0"/>
              </a:rPr>
              <a:t>: single line is returned</a:t>
            </a:r>
            <a:r>
              <a:rPr lang="en-US" sz="2800" b="0" dirty="0">
                <a:solidFill>
                  <a:srgbClr val="373A3C"/>
                </a:solidFill>
                <a:effectLst/>
                <a:latin typeface="Source Sans Pro" panose="020B0503030403020204" pitchFamily="34" charset="0"/>
              </a:rPr>
              <a:t> (in read mode)</a:t>
            </a:r>
          </a:p>
          <a:p>
            <a:pPr lvl="1" fontAlgn="base"/>
            <a:r>
              <a:rPr lang="en-US" sz="2800" dirty="0">
                <a:solidFill>
                  <a:srgbClr val="0070C0"/>
                </a:solidFill>
                <a:latin typeface="Source Sans Pro" panose="020B0503030403020204" pitchFamily="34" charset="0"/>
              </a:rPr>
              <a:t>&lt;file variable&gt;.write(&lt;string&gt;) </a:t>
            </a:r>
            <a:r>
              <a:rPr lang="en-US" sz="2800" dirty="0">
                <a:solidFill>
                  <a:srgbClr val="373A3C"/>
                </a:solidFill>
                <a:latin typeface="Source Sans Pro" panose="020B0503030403020204" pitchFamily="34" charset="0"/>
              </a:rPr>
              <a:t>: writes string into the file (in write mode)</a:t>
            </a:r>
            <a:endParaRPr lang="en-US" sz="2800" dirty="0">
              <a:solidFill>
                <a:srgbClr val="0070C0"/>
              </a:solidFill>
              <a:latin typeface="inherit"/>
            </a:endParaRPr>
          </a:p>
          <a:p>
            <a:pPr lvl="1" fontAlgn="base"/>
            <a:endParaRPr lang="en-US" sz="12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0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030A0"/>
                </a:solidFill>
                <a:latin typeface="inherit"/>
              </a:rPr>
              <a:t>Additional string built-in functions: </a:t>
            </a:r>
          </a:p>
          <a:p>
            <a:pPr lvl="1" fontAlgn="base"/>
            <a:r>
              <a:rPr lang="en-US" sz="2800" dirty="0">
                <a:solidFill>
                  <a:srgbClr val="0070C0"/>
                </a:solidFill>
                <a:latin typeface="Source Sans Pro" panose="020B0503030403020204" pitchFamily="34" charset="0"/>
              </a:rPr>
              <a:t>&lt;string&gt;.strip() </a:t>
            </a:r>
            <a:r>
              <a:rPr lang="en-US" sz="2800" dirty="0">
                <a:solidFill>
                  <a:srgbClr val="373A3C"/>
                </a:solidFill>
                <a:latin typeface="Source Sans Pro" panose="020B0503030403020204" pitchFamily="34" charset="0"/>
              </a:rPr>
              <a:t>: removes whitespaces from beginning and end of string</a:t>
            </a:r>
          </a:p>
          <a:p>
            <a:pPr lvl="1" fontAlgn="base"/>
            <a:r>
              <a:rPr lang="en-US" sz="2800" dirty="0">
                <a:solidFill>
                  <a:srgbClr val="0070C0"/>
                </a:solidFill>
                <a:latin typeface="Source Sans Pro" panose="020B0503030403020204" pitchFamily="34" charset="0"/>
              </a:rPr>
              <a:t>&lt;string&gt;.split(&lt;delimiter&gt;) </a:t>
            </a:r>
            <a:r>
              <a:rPr lang="en-US" sz="2800" dirty="0">
                <a:solidFill>
                  <a:srgbClr val="373A3C"/>
                </a:solidFill>
                <a:latin typeface="Source Sans Pro" panose="020B0503030403020204" pitchFamily="34" charset="0"/>
              </a:rPr>
              <a:t>: used to split a string into a list of substrings based on a delimiter, no argument assumes space as default.</a:t>
            </a:r>
          </a:p>
          <a:p>
            <a:pPr lvl="1" fontAlgn="base"/>
            <a:endParaRPr lang="en-US" dirty="0">
              <a:solidFill>
                <a:srgbClr val="0070C0"/>
              </a:solidFill>
              <a:latin typeface="inherit"/>
            </a:endParaRPr>
          </a:p>
          <a:p>
            <a:pPr lvl="1" fontAlgn="base"/>
            <a:endParaRPr lang="en-US" sz="12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6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1258</TotalTime>
  <Words>822</Words>
  <Application>Microsoft Office PowerPoint</Application>
  <PresentationFormat>Widescreen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inherit</vt:lpstr>
      <vt:lpstr>Source Sans Pro</vt:lpstr>
      <vt:lpstr>Office Theme</vt:lpstr>
      <vt:lpstr>Lab 10</vt:lpstr>
      <vt:lpstr>Announcement</vt:lpstr>
      <vt:lpstr>Quiz 9 Review</vt:lpstr>
      <vt:lpstr>Quiz 9 Review</vt:lpstr>
      <vt:lpstr>Quiz 9 Review</vt:lpstr>
      <vt:lpstr>Quiz 9 Review</vt:lpstr>
      <vt:lpstr>Module 1.4 Review</vt:lpstr>
      <vt:lpstr>Module 1.4 Review</vt:lpstr>
      <vt:lpstr>Module 1.4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17</cp:revision>
  <dcterms:created xsi:type="dcterms:W3CDTF">2023-09-06T19:08:53Z</dcterms:created>
  <dcterms:modified xsi:type="dcterms:W3CDTF">2023-11-11T01:42:59Z</dcterms:modified>
</cp:coreProperties>
</file>