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4446DB1A-EF1E-482A-A4FF-041A0A872CC9}"/>
    <pc:docChg chg="custSel modSld">
      <pc:chgData name="Boomika Karuppaiah" userId="3f12a0000b74fade" providerId="LiveId" clId="{4446DB1A-EF1E-482A-A4FF-041A0A872CC9}" dt="2023-10-27T17:55:29.756" v="78" actId="20577"/>
      <pc:docMkLst>
        <pc:docMk/>
      </pc:docMkLst>
      <pc:sldChg chg="modSp mod">
        <pc:chgData name="Boomika Karuppaiah" userId="3f12a0000b74fade" providerId="LiveId" clId="{4446DB1A-EF1E-482A-A4FF-041A0A872CC9}" dt="2023-10-27T17:50:39.653" v="21" actId="20577"/>
        <pc:sldMkLst>
          <pc:docMk/>
          <pc:sldMk cId="1490069061" sldId="256"/>
        </pc:sldMkLst>
        <pc:spChg chg="mod">
          <ac:chgData name="Boomika Karuppaiah" userId="3f12a0000b74fade" providerId="LiveId" clId="{4446DB1A-EF1E-482A-A4FF-041A0A872CC9}" dt="2023-10-27T17:50:39.653" v="21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4446DB1A-EF1E-482A-A4FF-041A0A872CC9}" dt="2023-10-27T17:51:39.600" v="22"/>
        <pc:sldMkLst>
          <pc:docMk/>
          <pc:sldMk cId="1137892060" sldId="257"/>
        </pc:sldMkLst>
        <pc:spChg chg="mod">
          <ac:chgData name="Boomika Karuppaiah" userId="3f12a0000b74fade" providerId="LiveId" clId="{4446DB1A-EF1E-482A-A4FF-041A0A872CC9}" dt="2023-10-27T17:51:39.600" v="22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446DB1A-EF1E-482A-A4FF-041A0A872CC9}" dt="2023-10-27T17:52:14.127" v="25"/>
        <pc:sldMkLst>
          <pc:docMk/>
          <pc:sldMk cId="969919095" sldId="258"/>
        </pc:sldMkLst>
        <pc:spChg chg="mod">
          <ac:chgData name="Boomika Karuppaiah" userId="3f12a0000b74fade" providerId="LiveId" clId="{4446DB1A-EF1E-482A-A4FF-041A0A872CC9}" dt="2023-10-27T17:52:14.127" v="25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446DB1A-EF1E-482A-A4FF-041A0A872CC9}" dt="2023-10-27T17:52:43.892" v="35" actId="20577"/>
        <pc:sldMkLst>
          <pc:docMk/>
          <pc:sldMk cId="4163963548" sldId="259"/>
        </pc:sldMkLst>
        <pc:spChg chg="mod">
          <ac:chgData name="Boomika Karuppaiah" userId="3f12a0000b74fade" providerId="LiveId" clId="{4446DB1A-EF1E-482A-A4FF-041A0A872CC9}" dt="2023-10-27T17:52:43.892" v="35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446DB1A-EF1E-482A-A4FF-041A0A872CC9}" dt="2023-10-27T17:54:21.465" v="45"/>
        <pc:sldMkLst>
          <pc:docMk/>
          <pc:sldMk cId="1063019941" sldId="260"/>
        </pc:sldMkLst>
        <pc:spChg chg="mod">
          <ac:chgData name="Boomika Karuppaiah" userId="3f12a0000b74fade" providerId="LiveId" clId="{4446DB1A-EF1E-482A-A4FF-041A0A872CC9}" dt="2023-10-27T17:54:21.465" v="45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446DB1A-EF1E-482A-A4FF-041A0A872CC9}" dt="2023-10-27T17:54:43.800" v="55" actId="20577"/>
        <pc:sldMkLst>
          <pc:docMk/>
          <pc:sldMk cId="2291933791" sldId="261"/>
        </pc:sldMkLst>
        <pc:spChg chg="mod">
          <ac:chgData name="Boomika Karuppaiah" userId="3f12a0000b74fade" providerId="LiveId" clId="{4446DB1A-EF1E-482A-A4FF-041A0A872CC9}" dt="2023-10-27T17:54:43.800" v="55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446DB1A-EF1E-482A-A4FF-041A0A872CC9}" dt="2023-10-27T17:55:11.151" v="74" actId="20577"/>
        <pc:sldMkLst>
          <pc:docMk/>
          <pc:sldMk cId="3319488124" sldId="262"/>
        </pc:sldMkLst>
        <pc:spChg chg="mod">
          <ac:chgData name="Boomika Karuppaiah" userId="3f12a0000b74fade" providerId="LiveId" clId="{4446DB1A-EF1E-482A-A4FF-041A0A872CC9}" dt="2023-10-27T17:55:11.151" v="74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446DB1A-EF1E-482A-A4FF-041A0A872CC9}" dt="2023-10-27T17:54:05.177" v="44"/>
        <pc:sldMkLst>
          <pc:docMk/>
          <pc:sldMk cId="3421360743" sldId="268"/>
        </pc:sldMkLst>
        <pc:spChg chg="mod">
          <ac:chgData name="Boomika Karuppaiah" userId="3f12a0000b74fade" providerId="LiveId" clId="{4446DB1A-EF1E-482A-A4FF-041A0A872CC9}" dt="2023-10-27T17:54:05.177" v="44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446DB1A-EF1E-482A-A4FF-041A0A872CC9}" dt="2023-10-27T17:55:29.756" v="78" actId="20577"/>
        <pc:sldMkLst>
          <pc:docMk/>
          <pc:sldMk cId="3734514517" sldId="269"/>
        </pc:sldMkLst>
        <pc:spChg chg="mod">
          <ac:chgData name="Boomika Karuppaiah" userId="3f12a0000b74fade" providerId="LiveId" clId="{4446DB1A-EF1E-482A-A4FF-041A0A872CC9}" dt="2023-10-27T17:55:29.756" v="78" actId="20577"/>
          <ac:spMkLst>
            <pc:docMk/>
            <pc:sldMk cId="3734514517" sldId="269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27-10-2023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2.html#problem-1.2.2-6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eas.gwu.edu/~cs4all/1012/practice-problems/f23/problems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Abdulrahman</a:t>
            </a:r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923"/>
            <a:ext cx="10712570" cy="60251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Problems 2-3 reference the function definition below.</a:t>
            </a:r>
          </a:p>
          <a:p>
            <a:pPr marL="0" indent="0">
              <a:buNone/>
            </a:pPr>
            <a:r>
              <a:rPr lang="da-DK" sz="2800" dirty="0"/>
              <a:t>def halve(x):</a:t>
            </a:r>
          </a:p>
          <a:p>
            <a:pPr marL="0" indent="0">
              <a:buNone/>
            </a:pPr>
            <a:r>
              <a:rPr lang="da-DK" sz="2800" dirty="0"/>
              <a:t>    x = x // 2</a:t>
            </a:r>
          </a:p>
          <a:p>
            <a:pPr marL="0" indent="0">
              <a:buNone/>
            </a:pPr>
            <a:r>
              <a:rPr lang="da-DK" sz="2800" dirty="0"/>
              <a:t>    return x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halve(1000)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800" dirty="0"/>
              <a:t>Modify Line 5 of the program so that the printed output is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now there's 600 still to go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- Your answer must be one line</a:t>
            </a:r>
          </a:p>
          <a:p>
            <a:pPr marL="0" indent="0">
              <a:buNone/>
            </a:pPr>
            <a:r>
              <a:rPr lang="en-US" sz="2800" dirty="0"/>
              <a:t>- Your answer must call the `halve`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print("now there's</a:t>
            </a:r>
            <a:r>
              <a:rPr lang="en-US" sz="2800">
                <a:solidFill>
                  <a:srgbClr val="0070C0"/>
                </a:solidFill>
              </a:rPr>
              <a:t>", halve(1200</a:t>
            </a:r>
            <a:r>
              <a:rPr lang="en-US" sz="2800" dirty="0">
                <a:solidFill>
                  <a:srgbClr val="0070C0"/>
                </a:solidFill>
              </a:rPr>
              <a:t>), "still to go")</a:t>
            </a: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Functions Recap: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Functions: Reusable blocks of code</a:t>
            </a:r>
          </a:p>
          <a:p>
            <a:pPr lvl="1" fontAlgn="base"/>
            <a:r>
              <a:rPr lang="en-US" dirty="0">
                <a:latin typeface="inherit"/>
              </a:rPr>
              <a:t>Difference between function definition and function invocation/call</a:t>
            </a:r>
          </a:p>
          <a:p>
            <a:pPr lvl="2" fontAlgn="base"/>
            <a:r>
              <a:rPr lang="en-US" dirty="0">
                <a:solidFill>
                  <a:srgbClr val="0070C0"/>
                </a:solidFill>
                <a:latin typeface="inherit"/>
              </a:rPr>
              <a:t>Function definition </a:t>
            </a:r>
            <a:r>
              <a:rPr lang="en-US" dirty="0">
                <a:latin typeface="inherit"/>
              </a:rPr>
              <a:t>– you create the function (easy way to remember, def stands for definition)</a:t>
            </a:r>
          </a:p>
          <a:p>
            <a:pPr lvl="2" fontAlgn="base"/>
            <a:r>
              <a:rPr lang="en-US" dirty="0">
                <a:solidFill>
                  <a:srgbClr val="0070C0"/>
                </a:solidFill>
                <a:latin typeface="inherit"/>
              </a:rPr>
              <a:t>Function invocation/call </a:t>
            </a:r>
            <a:r>
              <a:rPr lang="en-US" dirty="0">
                <a:latin typeface="inherit"/>
              </a:rPr>
              <a:t>– you call the function</a:t>
            </a:r>
          </a:p>
          <a:p>
            <a:pPr lvl="1" fontAlgn="base"/>
            <a:r>
              <a:rPr lang="en-US" dirty="0">
                <a:latin typeface="inherit"/>
              </a:rPr>
              <a:t>Variables defined inside functions are temporary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def sum(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c = </a:t>
            </a:r>
            <a:r>
              <a:rPr lang="en-US" dirty="0" err="1">
                <a:latin typeface="inherit"/>
              </a:rPr>
              <a:t>a+b</a:t>
            </a:r>
            <a:r>
              <a:rPr lang="en-US" dirty="0">
                <a:latin typeface="inherit"/>
              </a:rPr>
              <a:t>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return c    # </a:t>
            </a:r>
            <a:r>
              <a:rPr lang="en-US" dirty="0" err="1">
                <a:latin typeface="inherit"/>
              </a:rPr>
              <a:t>a,b,c</a:t>
            </a:r>
            <a:r>
              <a:rPr lang="en-US" dirty="0">
                <a:latin typeface="inherit"/>
              </a:rPr>
              <a:t> are temporary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x = 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y = 2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z = sum(</a:t>
            </a:r>
            <a:r>
              <a:rPr lang="en-US" dirty="0" err="1">
                <a:latin typeface="inherit"/>
              </a:rPr>
              <a:t>x,y</a:t>
            </a:r>
            <a:r>
              <a:rPr lang="en-US" dirty="0">
                <a:latin typeface="inherit"/>
              </a:rPr>
              <a:t>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print(z) # will print – 3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print(a) # error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Arguments in function</a:t>
            </a:r>
          </a:p>
          <a:p>
            <a:pPr lvl="1" fontAlgn="base"/>
            <a:r>
              <a:rPr lang="en-US" dirty="0">
                <a:latin typeface="inherit"/>
              </a:rPr>
              <a:t>Function can have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0 or more </a:t>
            </a:r>
            <a:r>
              <a:rPr lang="en-US" dirty="0">
                <a:latin typeface="inherit"/>
              </a:rPr>
              <a:t>number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 </a:t>
            </a:r>
            <a:r>
              <a:rPr lang="en-US" dirty="0">
                <a:latin typeface="inherit"/>
              </a:rPr>
              <a:t>of arguments</a:t>
            </a:r>
          </a:p>
          <a:p>
            <a:pPr lvl="1" fontAlgn="base"/>
            <a:r>
              <a:rPr lang="en-US" dirty="0">
                <a:latin typeface="inherit"/>
              </a:rPr>
              <a:t>Function call should have same number of arguments as function definition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lvl="2" fontAlgn="base"/>
            <a:r>
              <a:rPr lang="en-US" dirty="0">
                <a:latin typeface="inherit"/>
              </a:rPr>
              <a:t>def Halloween():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print(“Happy Halloween!”)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Halloween() #(will print)Happy Halloween!</a:t>
            </a:r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C8643-A527-DE7A-A9D4-8F681DB5F15C}"/>
              </a:ext>
            </a:extLst>
          </p:cNvPr>
          <p:cNvSpPr txBox="1"/>
          <p:nvPr/>
        </p:nvSpPr>
        <p:spPr>
          <a:xfrm>
            <a:off x="5503652" y="5702061"/>
            <a:ext cx="63835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500" dirty="0">
                <a:latin typeface="inherit"/>
              </a:rPr>
              <a:t>def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(m):</a:t>
            </a:r>
          </a:p>
          <a:p>
            <a:pPr marL="1371600" lvl="3" indent="0" fontAlgn="base">
              <a:buNone/>
            </a:pPr>
            <a:r>
              <a:rPr lang="en-US" sz="1500" dirty="0">
                <a:latin typeface="inherit"/>
              </a:rPr>
              <a:t>print(“There are ”+ str(m) + “ monsters.”)</a:t>
            </a:r>
          </a:p>
          <a:p>
            <a:pPr marL="914400" lvl="2" indent="0" fontAlgn="base">
              <a:buNone/>
            </a:pPr>
            <a:r>
              <a:rPr lang="en-US" sz="1500" dirty="0">
                <a:latin typeface="inherit"/>
              </a:rPr>
              <a:t>      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(10) #(will print)There are 10 monsters.</a:t>
            </a:r>
          </a:p>
          <a:p>
            <a:pPr marL="914400" lvl="2" indent="0" fontAlgn="base">
              <a:buNone/>
            </a:pPr>
            <a:r>
              <a:rPr lang="en-US" sz="1500" dirty="0">
                <a:latin typeface="inherit"/>
              </a:rPr>
              <a:t>      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() #error – argument mismatch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70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return: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Used to send back some value (or sometimes nothing) to caller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return Sum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add(2,3) # no print function so won’t print anything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sum = add(5,6) # sum has value 11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print(add(1,2)) # will print –&gt; 3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print(add(2,3,4)) # error –&gt; incorrect number of arguments</a:t>
            </a:r>
          </a:p>
          <a:p>
            <a:pPr lvl="1" fontAlgn="base"/>
            <a:r>
              <a:rPr lang="en-US" dirty="0">
                <a:latin typeface="inherit"/>
              </a:rPr>
              <a:t>If function doesn’t have return, or doesn’t have a value after return, function will return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None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print(add(2,3)) # will print –&gt; None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return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print(add(2,3)) # will </a:t>
            </a:r>
            <a:r>
              <a:rPr lang="en-US">
                <a:latin typeface="inherit"/>
              </a:rPr>
              <a:t>print –&gt; </a:t>
            </a:r>
            <a:r>
              <a:rPr lang="en-US" dirty="0">
                <a:latin typeface="inherit"/>
              </a:rPr>
              <a:t>None</a:t>
            </a:r>
          </a:p>
          <a:p>
            <a:pPr lvl="1" fontAlgn="base"/>
            <a:r>
              <a:rPr lang="en-US" dirty="0">
                <a:latin typeface="inherit"/>
              </a:rPr>
              <a:t>Function can have multiple return statements</a:t>
            </a:r>
          </a:p>
          <a:p>
            <a:pPr lvl="2" fontAlgn="base"/>
            <a:r>
              <a:rPr lang="en-US" dirty="0">
                <a:latin typeface="inherit"/>
              </a:rPr>
              <a:t>def equation(</a:t>
            </a:r>
            <a:r>
              <a:rPr lang="en-US" dirty="0" err="1">
                <a:latin typeface="inherit"/>
              </a:rPr>
              <a:t>x,y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If x&gt;y: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           return 2*</a:t>
            </a:r>
            <a:r>
              <a:rPr lang="en-US" dirty="0" err="1">
                <a:latin typeface="inherit"/>
              </a:rPr>
              <a:t>x+y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else: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           return </a:t>
            </a:r>
            <a:r>
              <a:rPr lang="en-US" dirty="0" err="1">
                <a:latin typeface="inherit"/>
              </a:rPr>
              <a:t>x+y</a:t>
            </a:r>
            <a:endParaRPr lang="en-US" dirty="0">
              <a:latin typeface="inherit"/>
            </a:endParaRP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print(equation(2,3)) # will print -&gt; 5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print(equation(3,2)) # will print -&gt; 8</a:t>
            </a: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1.2.2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Arc 1039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AFA0B3-D878-8A13-7759-4A1AF99A2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380" y="373928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A7369AC-6F0E-7347-F8B3-6394A436D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592" y="486184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1.2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29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dirty="0">
                <a:latin typeface="inherit"/>
              </a:rPr>
              <a:t>due </a:t>
            </a:r>
            <a:r>
              <a:rPr lang="en-US" b="0" i="0" dirty="0">
                <a:effectLst/>
                <a:latin typeface="inherit"/>
              </a:rPr>
              <a:t>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9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effectLst/>
                <a:latin typeface="inherit"/>
              </a:rPr>
              <a:t>More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4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 and are </a:t>
            </a:r>
            <a:r>
              <a:rPr lang="en-US" b="0" i="1" dirty="0">
                <a:effectLst/>
                <a:latin typeface="inherit"/>
              </a:rPr>
              <a:t>excellent</a:t>
            </a:r>
            <a:r>
              <a:rPr lang="en-US" b="0" i="0" dirty="0">
                <a:effectLst/>
                <a:latin typeface="inherit"/>
              </a:rPr>
              <a:t> review for the Final Exam.</a:t>
            </a:r>
          </a:p>
          <a:p>
            <a:pPr fontAlgn="base"/>
            <a:r>
              <a:rPr lang="en-US" dirty="0">
                <a:latin typeface="inherit"/>
              </a:rPr>
              <a:t>Mid-course survey - entire class gets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1% extra credit</a:t>
            </a:r>
            <a:r>
              <a:rPr lang="en-US" dirty="0">
                <a:latin typeface="inherit"/>
              </a:rPr>
              <a:t> applied to final grade if </a:t>
            </a:r>
            <a:r>
              <a:rPr lang="en-US" u="sng" dirty="0">
                <a:latin typeface="inherit"/>
              </a:rPr>
              <a:t>90% of the class responds </a:t>
            </a:r>
            <a:r>
              <a:rPr lang="en-US" dirty="0"/>
              <a:t>(QR Code 1)</a:t>
            </a:r>
            <a:endParaRPr lang="en-US" b="0" i="0" u="sng" dirty="0"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TA/LA feedback </a:t>
            </a:r>
            <a:r>
              <a:rPr lang="en-US" dirty="0"/>
              <a:t>is also available (QR Code 2)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F0D7D-BF1B-EF63-0DD0-BA34528FBD6B}"/>
              </a:ext>
            </a:extLst>
          </p:cNvPr>
          <p:cNvSpPr txBox="1"/>
          <p:nvPr/>
        </p:nvSpPr>
        <p:spPr>
          <a:xfrm>
            <a:off x="1188229" y="384431"/>
            <a:ext cx="194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Mid-course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9B2DB-B24C-9365-EDF0-F4EE42B3CD00}"/>
              </a:ext>
            </a:extLst>
          </p:cNvPr>
          <p:cNvSpPr txBox="1"/>
          <p:nvPr/>
        </p:nvSpPr>
        <p:spPr>
          <a:xfrm>
            <a:off x="1254830" y="3604902"/>
            <a:ext cx="171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TA/LA Feedback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L = [4, 5, 8, 99]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j in range(L[0])):</a:t>
            </a:r>
          </a:p>
          <a:p>
            <a:pPr marL="0" indent="0">
              <a:buNone/>
            </a:pPr>
            <a:r>
              <a:rPr lang="en-US" dirty="0"/>
              <a:t>    if (L[j] &gt; L[j + 1]) and (L[j - 1] &gt; 1):</a:t>
            </a:r>
          </a:p>
          <a:p>
            <a:pPr marL="0" indent="0">
              <a:buNone/>
            </a:pPr>
            <a:r>
              <a:rPr lang="en-US" dirty="0"/>
              <a:t>        print(L[j])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error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them = ['basically', 'no', 'chance']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(them[1])):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i</a:t>
            </a:r>
            <a:r>
              <a:rPr lang="en-US" dirty="0"/>
              <a:t> % 2 == 0:</a:t>
            </a:r>
          </a:p>
          <a:p>
            <a:pPr marL="0" indent="0">
              <a:buNone/>
            </a:pPr>
            <a:r>
              <a:rPr lang="en-US" dirty="0"/>
              <a:t>        print(them[</a:t>
            </a:r>
            <a:r>
              <a:rPr lang="en-US" dirty="0" err="1"/>
              <a:t>i</a:t>
            </a:r>
            <a:r>
              <a:rPr lang="en-US" dirty="0"/>
              <a:t>], end=" ")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basically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Problems 2-3 reference the function definition below.</a:t>
            </a:r>
          </a:p>
          <a:p>
            <a:pPr marL="0" indent="0">
              <a:buNone/>
            </a:pPr>
            <a:r>
              <a:rPr lang="da-DK" dirty="0"/>
              <a:t>def halve(x):</a:t>
            </a:r>
          </a:p>
          <a:p>
            <a:pPr marL="0" indent="0">
              <a:buNone/>
            </a:pPr>
            <a:r>
              <a:rPr lang="da-DK" dirty="0"/>
              <a:t>    x = x // 2</a:t>
            </a:r>
          </a:p>
          <a:p>
            <a:pPr marL="0" indent="0">
              <a:buNone/>
            </a:pPr>
            <a:r>
              <a:rPr lang="da-DK" dirty="0"/>
              <a:t>    return x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halve(1000)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printed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Problems 2-3 reference the function definition below.</a:t>
            </a:r>
          </a:p>
          <a:p>
            <a:pPr marL="0" indent="0">
              <a:buNone/>
            </a:pPr>
            <a:r>
              <a:rPr lang="da-DK" sz="2400" dirty="0"/>
              <a:t>def halve(x):</a:t>
            </a:r>
          </a:p>
          <a:p>
            <a:pPr marL="0" indent="0">
              <a:buNone/>
            </a:pPr>
            <a:r>
              <a:rPr lang="da-DK" sz="2400" dirty="0"/>
              <a:t>    x = x // 2</a:t>
            </a:r>
          </a:p>
          <a:p>
            <a:pPr marL="0" indent="0">
              <a:buNone/>
            </a:pPr>
            <a:r>
              <a:rPr lang="da-DK" sz="2400" dirty="0"/>
              <a:t>    return x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halve(1000)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Line 5 of the program so that the printed output is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now there's 600 still to go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Your answer must be one line</a:t>
            </a:r>
          </a:p>
          <a:p>
            <a:pPr marL="0" indent="0">
              <a:buNone/>
            </a:pPr>
            <a:r>
              <a:rPr lang="en-US" sz="2400" dirty="0"/>
              <a:t>- Your answer must call the `halve` function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print("now there's", halve(1200), "still to go")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L = [45, 4, 8, 99]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j in range(L[1])):</a:t>
            </a:r>
          </a:p>
          <a:p>
            <a:pPr marL="0" indent="0">
              <a:buNone/>
            </a:pPr>
            <a:r>
              <a:rPr lang="en-US" dirty="0"/>
              <a:t>    if (L[j] &gt; L[j + 1]) and (L[j - 1] &gt; 1):</a:t>
            </a:r>
          </a:p>
          <a:p>
            <a:pPr marL="0" indent="0">
              <a:buNone/>
            </a:pPr>
            <a:r>
              <a:rPr lang="en-US" dirty="0"/>
              <a:t>        print(L[j])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them = ['now', 'he', 'basically']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(them[1])):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i</a:t>
            </a:r>
            <a:r>
              <a:rPr lang="en-US" dirty="0"/>
              <a:t> % 2 == 0:</a:t>
            </a:r>
          </a:p>
          <a:p>
            <a:pPr marL="0" indent="0">
              <a:buNone/>
            </a:pPr>
            <a:r>
              <a:rPr lang="en-US" dirty="0"/>
              <a:t>        print(them[</a:t>
            </a:r>
            <a:r>
              <a:rPr lang="en-US" dirty="0" err="1"/>
              <a:t>i</a:t>
            </a:r>
            <a:r>
              <a:rPr lang="en-US" dirty="0"/>
              <a:t>], end=" 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Problems 2-3 reference the function definition below.</a:t>
            </a:r>
          </a:p>
          <a:p>
            <a:pPr marL="0" indent="0">
              <a:buNone/>
            </a:pPr>
            <a:r>
              <a:rPr lang="da-DK" sz="2800" dirty="0"/>
              <a:t>def halve(x):</a:t>
            </a:r>
          </a:p>
          <a:p>
            <a:pPr marL="0" indent="0">
              <a:buNone/>
            </a:pPr>
            <a:r>
              <a:rPr lang="da-DK" sz="2800" dirty="0"/>
              <a:t>    x = x // 2</a:t>
            </a:r>
          </a:p>
          <a:p>
            <a:pPr marL="0" indent="0">
              <a:buNone/>
            </a:pPr>
            <a:r>
              <a:rPr lang="da-DK" sz="2800" dirty="0"/>
              <a:t>    return x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halve(1000)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printed output</a:t>
            </a:r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1006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8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1.2 Review</vt:lpstr>
      <vt:lpstr>Module 1.2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12</cp:revision>
  <dcterms:created xsi:type="dcterms:W3CDTF">2023-09-06T19:08:53Z</dcterms:created>
  <dcterms:modified xsi:type="dcterms:W3CDTF">2023-10-27T17:55:34Z</dcterms:modified>
</cp:coreProperties>
</file>