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  <p:sldId id="269" r:id="rId8"/>
    <p:sldId id="270" r:id="rId9"/>
    <p:sldId id="271" r:id="rId10"/>
    <p:sldId id="272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FD84BD-016D-4B48-BF3C-C7135ADFB02F}" v="3" dt="2023-11-29T07:02:23.2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  <pc:docChgLst>
    <pc:chgData name="Boomika Karuppaiah" userId="3f12a0000b74fade" providerId="LiveId" clId="{FDAC824D-BA5A-4109-B9E6-555B0B3F8B50}"/>
    <pc:docChg chg="modSld">
      <pc:chgData name="Boomika Karuppaiah" userId="3f12a0000b74fade" providerId="LiveId" clId="{FDAC824D-BA5A-4109-B9E6-555B0B3F8B50}" dt="2023-11-18T00:48:00.264" v="1" actId="20577"/>
      <pc:docMkLst>
        <pc:docMk/>
      </pc:docMkLst>
      <pc:sldChg chg="modSp mod">
        <pc:chgData name="Boomika Karuppaiah" userId="3f12a0000b74fade" providerId="LiveId" clId="{FDAC824D-BA5A-4109-B9E6-555B0B3F8B50}" dt="2023-11-18T00:48:00.264" v="1" actId="20577"/>
        <pc:sldMkLst>
          <pc:docMk/>
          <pc:sldMk cId="1524360743" sldId="263"/>
        </pc:sldMkLst>
        <pc:spChg chg="mod">
          <ac:chgData name="Boomika Karuppaiah" userId="3f12a0000b74fade" providerId="LiveId" clId="{FDAC824D-BA5A-4109-B9E6-555B0B3F8B50}" dt="2023-11-18T00:48:00.264" v="1" actId="20577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B1FD84BD-016D-4B48-BF3C-C7135ADFB02F}"/>
    <pc:docChg chg="custSel addSld modSld">
      <pc:chgData name="Boomika Karuppaiah" userId="3f12a0000b74fade" providerId="LiveId" clId="{B1FD84BD-016D-4B48-BF3C-C7135ADFB02F}" dt="2023-11-29T06:52:54.386" v="187" actId="20577"/>
      <pc:docMkLst>
        <pc:docMk/>
      </pc:docMkLst>
      <pc:sldChg chg="modSp mod">
        <pc:chgData name="Boomika Karuppaiah" userId="3f12a0000b74fade" providerId="LiveId" clId="{B1FD84BD-016D-4B48-BF3C-C7135ADFB02F}" dt="2023-11-29T06:44:05.813" v="1" actId="20577"/>
        <pc:sldMkLst>
          <pc:docMk/>
          <pc:sldMk cId="1490069061" sldId="256"/>
        </pc:sldMkLst>
        <pc:spChg chg="mod">
          <ac:chgData name="Boomika Karuppaiah" userId="3f12a0000b74fade" providerId="LiveId" clId="{B1FD84BD-016D-4B48-BF3C-C7135ADFB02F}" dt="2023-11-29T06:44:05.813" v="1" actId="20577"/>
          <ac:spMkLst>
            <pc:docMk/>
            <pc:sldMk cId="1490069061" sldId="256"/>
            <ac:spMk id="2" creationId="{BC604524-08A4-1DC0-72FA-EF434BD7F74F}"/>
          </ac:spMkLst>
        </pc:spChg>
      </pc:sldChg>
      <pc:sldChg chg="modSp mod">
        <pc:chgData name="Boomika Karuppaiah" userId="3f12a0000b74fade" providerId="LiveId" clId="{B1FD84BD-016D-4B48-BF3C-C7135ADFB02F}" dt="2023-11-29T06:50:17.640" v="134" actId="20577"/>
        <pc:sldMkLst>
          <pc:docMk/>
          <pc:sldMk cId="1137892060" sldId="257"/>
        </pc:sldMkLst>
        <pc:spChg chg="mod">
          <ac:chgData name="Boomika Karuppaiah" userId="3f12a0000b74fade" providerId="LiveId" clId="{B1FD84BD-016D-4B48-BF3C-C7135ADFB02F}" dt="2023-11-29T06:50:17.640" v="134" actId="20577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47:15.881" v="9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B1FD84BD-016D-4B48-BF3C-C7135ADFB02F}" dt="2023-11-29T06:50:15.332" v="133" actId="20577"/>
        <pc:sldMkLst>
          <pc:docMk/>
          <pc:sldMk cId="969919095" sldId="258"/>
        </pc:sldMkLst>
        <pc:spChg chg="mod">
          <ac:chgData name="Boomika Karuppaiah" userId="3f12a0000b74fade" providerId="LiveId" clId="{B1FD84BD-016D-4B48-BF3C-C7135ADFB02F}" dt="2023-11-29T06:50:15.332" v="133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46:39.024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B1FD84BD-016D-4B48-BF3C-C7135ADFB02F}" dt="2023-11-29T06:50:20.519" v="135" actId="20577"/>
        <pc:sldMkLst>
          <pc:docMk/>
          <pc:sldMk cId="4163963548" sldId="259"/>
        </pc:sldMkLst>
        <pc:spChg chg="mod">
          <ac:chgData name="Boomika Karuppaiah" userId="3f12a0000b74fade" providerId="LiveId" clId="{B1FD84BD-016D-4B48-BF3C-C7135ADFB02F}" dt="2023-11-29T06:50:20.519" v="135" actId="20577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7:45.406" v="98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B1FD84BD-016D-4B48-BF3C-C7135ADFB02F}" dt="2023-11-29T06:45:35.813" v="69" actId="113"/>
        <pc:sldMkLst>
          <pc:docMk/>
          <pc:sldMk cId="1524360743" sldId="263"/>
        </pc:sldMkLst>
        <pc:spChg chg="mod">
          <ac:chgData name="Boomika Karuppaiah" userId="3f12a0000b74fade" providerId="LiveId" clId="{B1FD84BD-016D-4B48-BF3C-C7135ADFB02F}" dt="2023-11-29T06:45:35.813" v="69" actId="113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B1FD84BD-016D-4B48-BF3C-C7135ADFB02F}" dt="2023-11-29T06:52:54.386" v="187" actId="20577"/>
        <pc:sldMkLst>
          <pc:docMk/>
          <pc:sldMk cId="1962528031" sldId="267"/>
        </pc:sldMkLst>
        <pc:spChg chg="mod">
          <ac:chgData name="Boomika Karuppaiah" userId="3f12a0000b74fade" providerId="LiveId" clId="{B1FD84BD-016D-4B48-BF3C-C7135ADFB02F}" dt="2023-11-29T06:52:54.386" v="187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delSp modSp mod">
        <pc:chgData name="Boomika Karuppaiah" userId="3f12a0000b74fade" providerId="LiveId" clId="{B1FD84BD-016D-4B48-BF3C-C7135ADFB02F}" dt="2023-11-29T06:50:22.465" v="136" actId="20577"/>
        <pc:sldMkLst>
          <pc:docMk/>
          <pc:sldMk cId="3421360743" sldId="268"/>
        </pc:sldMkLst>
        <pc:spChg chg="mod">
          <ac:chgData name="Boomika Karuppaiah" userId="3f12a0000b74fade" providerId="LiveId" clId="{B1FD84BD-016D-4B48-BF3C-C7135ADFB02F}" dt="2023-11-29T06:50:22.465" v="136" actId="20577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9:16.309" v="109" actId="27636"/>
          <ac:spMkLst>
            <pc:docMk/>
            <pc:sldMk cId="3421360743" sldId="268"/>
            <ac:spMk id="3" creationId="{6838BA17-5658-F58F-CBF4-E9F14F419E8A}"/>
          </ac:spMkLst>
        </pc:spChg>
        <pc:spChg chg="del">
          <ac:chgData name="Boomika Karuppaiah" userId="3f12a0000b74fade" providerId="LiveId" clId="{B1FD84BD-016D-4B48-BF3C-C7135ADFB02F}" dt="2023-11-29T06:49:11.883" v="107" actId="478"/>
          <ac:spMkLst>
            <pc:docMk/>
            <pc:sldMk cId="3421360743" sldId="268"/>
            <ac:spMk id="4" creationId="{372BE6A6-77DE-F3EA-A2A9-792C73C548F8}"/>
          </ac:spMkLst>
        </pc:spChg>
      </pc:sldChg>
      <pc:sldChg chg="modSp add mod">
        <pc:chgData name="Boomika Karuppaiah" userId="3f12a0000b74fade" providerId="LiveId" clId="{B1FD84BD-016D-4B48-BF3C-C7135ADFB02F}" dt="2023-11-29T06:51:07.435" v="153" actId="20577"/>
        <pc:sldMkLst>
          <pc:docMk/>
          <pc:sldMk cId="3490407475" sldId="269"/>
        </pc:sldMkLst>
        <pc:spChg chg="mod">
          <ac:chgData name="Boomika Karuppaiah" userId="3f12a0000b74fade" providerId="LiveId" clId="{B1FD84BD-016D-4B48-BF3C-C7135ADFB02F}" dt="2023-11-29T06:50:27.086" v="137" actId="20577"/>
          <ac:spMkLst>
            <pc:docMk/>
            <pc:sldMk cId="3490407475" sldId="269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51:07.435" v="153" actId="20577"/>
          <ac:spMkLst>
            <pc:docMk/>
            <pc:sldMk cId="3490407475" sldId="269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B1FD84BD-016D-4B48-BF3C-C7135ADFB02F}" dt="2023-11-29T06:51:34.737" v="156" actId="20577"/>
        <pc:sldMkLst>
          <pc:docMk/>
          <pc:sldMk cId="4217887239" sldId="270"/>
        </pc:sldMkLst>
        <pc:spChg chg="mod">
          <ac:chgData name="Boomika Karuppaiah" userId="3f12a0000b74fade" providerId="LiveId" clId="{B1FD84BD-016D-4B48-BF3C-C7135ADFB02F}" dt="2023-11-29T06:50:29.933" v="138" actId="20577"/>
          <ac:spMkLst>
            <pc:docMk/>
            <pc:sldMk cId="4217887239" sldId="270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51:34.737" v="156" actId="20577"/>
          <ac:spMkLst>
            <pc:docMk/>
            <pc:sldMk cId="4217887239" sldId="270"/>
            <ac:spMk id="3" creationId="{4C0067C2-4C62-DCEB-681D-C15848223E9A}"/>
          </ac:spMkLst>
        </pc:spChg>
      </pc:sldChg>
      <pc:sldChg chg="modSp add mod">
        <pc:chgData name="Boomika Karuppaiah" userId="3f12a0000b74fade" providerId="LiveId" clId="{B1FD84BD-016D-4B48-BF3C-C7135ADFB02F}" dt="2023-11-29T06:52:14.418" v="170" actId="20577"/>
        <pc:sldMkLst>
          <pc:docMk/>
          <pc:sldMk cId="577615361" sldId="271"/>
        </pc:sldMkLst>
        <pc:spChg chg="mod">
          <ac:chgData name="Boomika Karuppaiah" userId="3f12a0000b74fade" providerId="LiveId" clId="{B1FD84BD-016D-4B48-BF3C-C7135ADFB02F}" dt="2023-11-29T06:50:32.328" v="139" actId="20577"/>
          <ac:spMkLst>
            <pc:docMk/>
            <pc:sldMk cId="577615361" sldId="271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2:14.418" v="170" actId="20577"/>
          <ac:spMkLst>
            <pc:docMk/>
            <pc:sldMk cId="577615361" sldId="271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B1FD84BD-016D-4B48-BF3C-C7135ADFB02F}" dt="2023-11-29T06:51:57.946" v="162" actId="20577"/>
        <pc:sldMkLst>
          <pc:docMk/>
          <pc:sldMk cId="4114664923" sldId="272"/>
        </pc:sldMkLst>
        <pc:spChg chg="mod">
          <ac:chgData name="Boomika Karuppaiah" userId="3f12a0000b74fade" providerId="LiveId" clId="{B1FD84BD-016D-4B48-BF3C-C7135ADFB02F}" dt="2023-11-29T06:50:34.535" v="140" actId="20577"/>
          <ac:spMkLst>
            <pc:docMk/>
            <pc:sldMk cId="4114664923" sldId="272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1:57.946" v="162" actId="20577"/>
          <ac:spMkLst>
            <pc:docMk/>
            <pc:sldMk cId="4114664923" sldId="272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29-11-2023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unit2/module2.0.html#problem-2.0.1-100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oblem_sets/problem_set_extr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Lab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1212901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 and 3 reference the function below:*</a:t>
            </a:r>
          </a:p>
          <a:p>
            <a:pPr marL="0" indent="0">
              <a:buNone/>
            </a:pPr>
            <a:r>
              <a:rPr lang="en-US" sz="2400" dirty="0"/>
              <a:t>def whatever(b):</a:t>
            </a:r>
          </a:p>
          <a:p>
            <a:pPr marL="0" indent="0">
              <a:buNone/>
            </a:pPr>
            <a:r>
              <a:rPr lang="en-US" sz="2400" dirty="0"/>
              <a:t>    if </a:t>
            </a:r>
            <a:r>
              <a:rPr lang="en-US" sz="2400" dirty="0" err="1"/>
              <a:t>len</a:t>
            </a:r>
            <a:r>
              <a:rPr lang="en-US" sz="2400" dirty="0"/>
              <a:t>(b) &gt; 4:</a:t>
            </a:r>
          </a:p>
          <a:p>
            <a:pPr marL="0" indent="0">
              <a:buNone/>
            </a:pPr>
            <a:r>
              <a:rPr lang="en-US" sz="2400" dirty="0"/>
              <a:t>        c = []</a:t>
            </a:r>
          </a:p>
          <a:p>
            <a:pPr marL="0" indent="0">
              <a:buNone/>
            </a:pPr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range(4):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c.append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 marL="0" indent="0">
              <a:buNone/>
            </a:pPr>
            <a:r>
              <a:rPr lang="en-US" sz="2400" dirty="0"/>
              <a:t>        return c</a:t>
            </a:r>
          </a:p>
          <a:p>
            <a:pPr marL="0" indent="0">
              <a:buNone/>
            </a:pPr>
            <a:r>
              <a:rPr lang="en-US" sz="2400" dirty="0"/>
              <a:t>    return b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`whatever` so that it returns a list consisting of the first five elements of the argument list if that argument list is greater than five elements in length. Otherwise, `whatever' should return the argument list. Assume the argument is always a list.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whatever(b):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</a:t>
            </a:r>
            <a:r>
              <a:rPr lang="en-US" sz="2400" dirty="0" err="1">
                <a:solidFill>
                  <a:srgbClr val="0070C0"/>
                </a:solidFill>
              </a:rPr>
              <a:t>len</a:t>
            </a:r>
            <a:r>
              <a:rPr lang="en-US" sz="2400" dirty="0">
                <a:solidFill>
                  <a:srgbClr val="0070C0"/>
                </a:solidFill>
              </a:rPr>
              <a:t>(b) &gt; 5: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c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for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in range(5):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</a:rPr>
              <a:t>c.append</a:t>
            </a:r>
            <a:r>
              <a:rPr lang="en-US" sz="2400" dirty="0">
                <a:solidFill>
                  <a:srgbClr val="0070C0"/>
                </a:solidFill>
              </a:rPr>
              <a:t>(b[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c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b</a:t>
            </a:r>
          </a:p>
        </p:txBody>
      </p:sp>
    </p:spTree>
    <p:extLst>
      <p:ext uri="{BB962C8B-B14F-4D97-AF65-F5344CB8AC3E}">
        <p14:creationId xmlns:p14="http://schemas.microsoft.com/office/powerpoint/2010/main" val="4114664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 err="1">
                <a:hlinkClick r:id="rId2"/>
              </a:rPr>
              <a:t>third_shortest</a:t>
            </a:r>
            <a:endParaRPr lang="en-IN" dirty="0"/>
          </a:p>
          <a:p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2.0 </a:t>
            </a:r>
            <a:r>
              <a:rPr lang="en-US" b="0" i="0" dirty="0">
                <a:effectLst/>
                <a:latin typeface="inherit"/>
              </a:rPr>
              <a:t>and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Problem Set 3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3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rd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4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12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Dec 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  <a:latin typeface="inherit"/>
                <a:hlinkClick r:id="rId2"/>
              </a:rPr>
              <a:t>Extra Credit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is</a:t>
            </a:r>
            <a:r>
              <a:rPr lang="en-US" b="0" i="0" dirty="0">
                <a:effectLst/>
                <a:latin typeface="inherit"/>
              </a:rPr>
              <a:t> available.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inherit"/>
              </a:rPr>
              <a:t>More Office hours added, check the schedule. Ed and the website duplicate the schedule.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b="1" dirty="0">
                <a:solidFill>
                  <a:srgbClr val="002060"/>
                </a:solidFill>
              </a:rPr>
              <a:t>Must pass final exam to pass class.</a:t>
            </a:r>
            <a:endParaRPr lang="en-IN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(x, y):</a:t>
            </a:r>
          </a:p>
          <a:p>
            <a:pPr marL="0" indent="0">
              <a:buNone/>
            </a:pPr>
            <a:r>
              <a:rPr lang="es-ES" dirty="0"/>
              <a:t>    y += 1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a = platform(platform(1, 2), 2)</a:t>
            </a:r>
          </a:p>
          <a:p>
            <a:pPr marL="0" indent="0">
              <a:buNone/>
            </a:pPr>
            <a:r>
              <a:rPr lang="en-US" dirty="0"/>
              <a:t>print(a)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(x, y):</a:t>
            </a:r>
          </a:p>
          <a:p>
            <a:pPr marL="0" indent="0">
              <a:buNone/>
            </a:pPr>
            <a:r>
              <a:rPr lang="es-ES" dirty="0"/>
              <a:t>    y += 1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a = platform(platform('1', '2'), '2')</a:t>
            </a:r>
          </a:p>
          <a:p>
            <a:pPr marL="0" indent="0">
              <a:buNone/>
            </a:pPr>
            <a:r>
              <a:rPr lang="en-US" dirty="0"/>
              <a:t>print(a)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An error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*Problems 2 and 3 reference the function below:*</a:t>
            </a:r>
          </a:p>
          <a:p>
            <a:pPr marL="0" indent="0">
              <a:buNone/>
            </a:pPr>
            <a:r>
              <a:rPr lang="en-US" dirty="0"/>
              <a:t>def whatever(b):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len</a:t>
            </a:r>
            <a:r>
              <a:rPr lang="en-US" dirty="0"/>
              <a:t>(b) &gt; 4:</a:t>
            </a:r>
          </a:p>
          <a:p>
            <a:pPr marL="0" indent="0">
              <a:buNone/>
            </a:pPr>
            <a:r>
              <a:rPr lang="en-US" dirty="0"/>
              <a:t>        c = []</a:t>
            </a:r>
          </a:p>
          <a:p>
            <a:pPr marL="0" indent="0">
              <a:buNone/>
            </a:pPr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range(4):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c.append</a:t>
            </a:r>
            <a:r>
              <a:rPr lang="en-US" dirty="0"/>
              <a:t>(b[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        return c</a:t>
            </a:r>
          </a:p>
          <a:p>
            <a:pPr marL="0" indent="0">
              <a:buNone/>
            </a:pPr>
            <a:r>
              <a:rPr lang="en-US" dirty="0"/>
              <a:t>    return b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it = whatever([1, 1, 0, 0, 1, 1])</a:t>
            </a:r>
          </a:p>
          <a:p>
            <a:pPr marL="0" indent="0">
              <a:buNone/>
            </a:pPr>
            <a:r>
              <a:rPr lang="en-US" dirty="0"/>
              <a:t>print(it)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[1, 1, 0, 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11 – Version 1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11212901" cy="558219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*Problems 2 and 3 reference the function below:*</a:t>
            </a:r>
          </a:p>
          <a:p>
            <a:pPr marL="0" indent="0">
              <a:buNone/>
            </a:pPr>
            <a:r>
              <a:rPr lang="en-US" sz="2400" dirty="0"/>
              <a:t>def whatever(b):</a:t>
            </a:r>
          </a:p>
          <a:p>
            <a:pPr marL="0" indent="0">
              <a:buNone/>
            </a:pPr>
            <a:r>
              <a:rPr lang="en-US" sz="2400" dirty="0"/>
              <a:t>    if </a:t>
            </a:r>
            <a:r>
              <a:rPr lang="en-US" sz="2400" dirty="0" err="1"/>
              <a:t>len</a:t>
            </a:r>
            <a:r>
              <a:rPr lang="en-US" sz="2400" dirty="0"/>
              <a:t>(b) &gt; 4:</a:t>
            </a:r>
          </a:p>
          <a:p>
            <a:pPr marL="0" indent="0">
              <a:buNone/>
            </a:pPr>
            <a:r>
              <a:rPr lang="en-US" sz="2400" dirty="0"/>
              <a:t>        c = []</a:t>
            </a:r>
          </a:p>
          <a:p>
            <a:pPr marL="0" indent="0">
              <a:buNone/>
            </a:pPr>
            <a:r>
              <a:rPr lang="en-US" sz="2400" dirty="0"/>
              <a:t>        for </a:t>
            </a:r>
            <a:r>
              <a:rPr lang="en-US" sz="2400" dirty="0" err="1"/>
              <a:t>i</a:t>
            </a:r>
            <a:r>
              <a:rPr lang="en-US" sz="2400" dirty="0"/>
              <a:t> in range(4):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c.append</a:t>
            </a:r>
            <a:r>
              <a:rPr lang="en-US" sz="2400" dirty="0"/>
              <a:t>(b[</a:t>
            </a:r>
            <a:r>
              <a:rPr lang="en-US" sz="2400" dirty="0" err="1"/>
              <a:t>i</a:t>
            </a:r>
            <a:r>
              <a:rPr lang="en-US" sz="2400" dirty="0"/>
              <a:t>])</a:t>
            </a:r>
          </a:p>
          <a:p>
            <a:pPr marL="0" indent="0">
              <a:buNone/>
            </a:pPr>
            <a:r>
              <a:rPr lang="en-US" sz="2400" dirty="0"/>
              <a:t>        return c</a:t>
            </a:r>
          </a:p>
          <a:p>
            <a:pPr marL="0" indent="0">
              <a:buNone/>
            </a:pPr>
            <a:r>
              <a:rPr lang="en-US" sz="2400" dirty="0"/>
              <a:t>    return b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`whatever` so that it returns a list consisting of the first five elements of the argument list if that argument list is greater than five elements in length. Otherwise, `whatever' should return the argument list. Assume the argument is always a list.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def whatever(b):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if </a:t>
            </a:r>
            <a:r>
              <a:rPr lang="en-US" sz="2400" dirty="0" err="1">
                <a:solidFill>
                  <a:srgbClr val="0070C0"/>
                </a:solidFill>
              </a:rPr>
              <a:t>len</a:t>
            </a:r>
            <a:r>
              <a:rPr lang="en-US" sz="2400" dirty="0">
                <a:solidFill>
                  <a:srgbClr val="0070C0"/>
                </a:solidFill>
              </a:rPr>
              <a:t>(b) &gt; 5: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c = []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for 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 in range(5):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    </a:t>
            </a:r>
            <a:r>
              <a:rPr lang="en-US" sz="2400" dirty="0" err="1">
                <a:solidFill>
                  <a:srgbClr val="0070C0"/>
                </a:solidFill>
              </a:rPr>
              <a:t>c.append</a:t>
            </a:r>
            <a:r>
              <a:rPr lang="en-US" sz="2400" dirty="0">
                <a:solidFill>
                  <a:srgbClr val="0070C0"/>
                </a:solidFill>
              </a:rPr>
              <a:t>(b[</a:t>
            </a:r>
            <a:r>
              <a:rPr lang="en-US" sz="2400" dirty="0" err="1">
                <a:solidFill>
                  <a:srgbClr val="0070C0"/>
                </a:solidFill>
              </a:rPr>
              <a:t>i</a:t>
            </a:r>
            <a:r>
              <a:rPr lang="en-US" sz="2400" dirty="0">
                <a:solidFill>
                  <a:srgbClr val="0070C0"/>
                </a:solidFill>
              </a:rPr>
              <a:t>])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    return c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   return b</a:t>
            </a: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(x, y):</a:t>
            </a:r>
          </a:p>
          <a:p>
            <a:pPr marL="0" indent="0">
              <a:buNone/>
            </a:pPr>
            <a:r>
              <a:rPr lang="es-ES" dirty="0"/>
              <a:t>    y += 1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b = platform(platform('2', '1'), '1')</a:t>
            </a:r>
          </a:p>
          <a:p>
            <a:pPr marL="0" indent="0">
              <a:buNone/>
            </a:pPr>
            <a:r>
              <a:rPr lang="en-US" dirty="0"/>
              <a:t>print(b) 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An error</a:t>
            </a:r>
          </a:p>
        </p:txBody>
      </p:sp>
    </p:spTree>
    <p:extLst>
      <p:ext uri="{BB962C8B-B14F-4D97-AF65-F5344CB8AC3E}">
        <p14:creationId xmlns:p14="http://schemas.microsoft.com/office/powerpoint/2010/main" val="3490407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*Problems 0 and 1 reference the function below:*</a:t>
            </a:r>
          </a:p>
          <a:p>
            <a:pPr marL="0" indent="0">
              <a:buNone/>
            </a:pPr>
            <a:r>
              <a:rPr lang="es-ES" dirty="0" err="1"/>
              <a:t>def</a:t>
            </a:r>
            <a:r>
              <a:rPr lang="es-ES" dirty="0"/>
              <a:t> </a:t>
            </a:r>
            <a:r>
              <a:rPr lang="es-ES" dirty="0" err="1"/>
              <a:t>platform</a:t>
            </a:r>
            <a:r>
              <a:rPr lang="es-ES" dirty="0"/>
              <a:t>(x, y):</a:t>
            </a:r>
          </a:p>
          <a:p>
            <a:pPr marL="0" indent="0">
              <a:buNone/>
            </a:pPr>
            <a:r>
              <a:rPr lang="es-ES" dirty="0"/>
              <a:t>    y += 1</a:t>
            </a:r>
          </a:p>
          <a:p>
            <a:pPr marL="0" indent="0">
              <a:buNone/>
            </a:pPr>
            <a:r>
              <a:rPr lang="es-ES" dirty="0"/>
              <a:t>    x += y</a:t>
            </a:r>
          </a:p>
          <a:p>
            <a:pPr marL="0" indent="0">
              <a:buNone/>
            </a:pPr>
            <a:r>
              <a:rPr lang="es-ES" dirty="0"/>
              <a:t>    </a:t>
            </a:r>
            <a:r>
              <a:rPr lang="es-ES" dirty="0" err="1"/>
              <a:t>return</a:t>
            </a:r>
            <a:r>
              <a:rPr lang="es-ES" dirty="0"/>
              <a:t> x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b = platform(platform(2, 1), 1)</a:t>
            </a:r>
          </a:p>
          <a:p>
            <a:pPr marL="0" indent="0">
              <a:buNone/>
            </a:pPr>
            <a:r>
              <a:rPr lang="en-US" dirty="0"/>
              <a:t>print(b) 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6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8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11 – Version 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*Problems 2 and 3 reference the function below:*</a:t>
            </a:r>
          </a:p>
          <a:p>
            <a:pPr marL="0" indent="0">
              <a:buNone/>
            </a:pPr>
            <a:r>
              <a:rPr lang="en-US" dirty="0"/>
              <a:t>def whatever(b):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len</a:t>
            </a:r>
            <a:r>
              <a:rPr lang="en-US" dirty="0"/>
              <a:t>(b) &gt; 4:</a:t>
            </a:r>
          </a:p>
          <a:p>
            <a:pPr marL="0" indent="0">
              <a:buNone/>
            </a:pPr>
            <a:r>
              <a:rPr lang="en-US" dirty="0"/>
              <a:t>        c = []</a:t>
            </a:r>
          </a:p>
          <a:p>
            <a:pPr marL="0" indent="0">
              <a:buNone/>
            </a:pPr>
            <a:r>
              <a:rPr lang="en-US" dirty="0"/>
              <a:t>        for </a:t>
            </a:r>
            <a:r>
              <a:rPr lang="en-US" dirty="0" err="1"/>
              <a:t>i</a:t>
            </a:r>
            <a:r>
              <a:rPr lang="en-US" dirty="0"/>
              <a:t> in range(4):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c.append</a:t>
            </a:r>
            <a:r>
              <a:rPr lang="en-US" dirty="0"/>
              <a:t>(b[</a:t>
            </a:r>
            <a:r>
              <a:rPr lang="en-US" dirty="0" err="1"/>
              <a:t>i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        return c</a:t>
            </a:r>
          </a:p>
          <a:p>
            <a:pPr marL="0" indent="0">
              <a:buNone/>
            </a:pPr>
            <a:r>
              <a:rPr lang="en-US" dirty="0"/>
              <a:t>    return b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it = whatever([1, 0, 0, 1, 1, 1])</a:t>
            </a:r>
          </a:p>
          <a:p>
            <a:pPr marL="0" indent="0">
              <a:buNone/>
            </a:pPr>
            <a:r>
              <a:rPr lang="en-US" dirty="0"/>
              <a:t>print(it)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[1, 0, 0, 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61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968</TotalTime>
  <Words>855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inherit</vt:lpstr>
      <vt:lpstr>Office Theme</vt:lpstr>
      <vt:lpstr>Lab 12</vt:lpstr>
      <vt:lpstr>Announcement</vt:lpstr>
      <vt:lpstr>Quiz 11 – Version 1 Review</vt:lpstr>
      <vt:lpstr>Quiz 11 – Version 1 Review</vt:lpstr>
      <vt:lpstr>Quiz 11 – Version 1 Review</vt:lpstr>
      <vt:lpstr>Quiz 11 – Version 1 Review</vt:lpstr>
      <vt:lpstr>Quiz 11 – Version 2 Review</vt:lpstr>
      <vt:lpstr>Quiz 11 – Version 2 Review</vt:lpstr>
      <vt:lpstr>Quiz 11 – Version 2 Review</vt:lpstr>
      <vt:lpstr>Quiz 11 – Version 2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19</cp:revision>
  <dcterms:created xsi:type="dcterms:W3CDTF">2023-09-06T19:08:53Z</dcterms:created>
  <dcterms:modified xsi:type="dcterms:W3CDTF">2023-11-29T07:02:30Z</dcterms:modified>
</cp:coreProperties>
</file>